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6" r:id="rId2"/>
    <p:sldMasterId id="2147483688" r:id="rId3"/>
    <p:sldMasterId id="2147483700" r:id="rId4"/>
  </p:sldMasterIdLst>
  <p:notesMasterIdLst>
    <p:notesMasterId r:id="rId14"/>
  </p:notesMasterIdLst>
  <p:sldIdLst>
    <p:sldId id="287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21" Type="http://schemas.openxmlformats.org/officeDocument/2006/relationships/slide" Target="slide6.xml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17" Type="http://schemas.openxmlformats.org/officeDocument/2006/relationships/slide" Target="slide4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24" Type="http://schemas.openxmlformats.org/officeDocument/2006/relationships/image" Target="../media/image2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slide" Target="slide7.xml"/><Relationship Id="rId10" Type="http://schemas.openxmlformats.org/officeDocument/2006/relationships/image" Target="../media/image14.png"/><Relationship Id="rId19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gif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9824" y="285320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</a:p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65325" y="131445"/>
            <a:ext cx="8634095" cy="3498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325" y="3115310"/>
            <a:ext cx="8672195" cy="39230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3995420" y="1160780"/>
            <a:ext cx="6462395" cy="4280535"/>
          </a:xfrm>
          <a:prstGeom prst="rect">
            <a:avLst/>
          </a:prstGeom>
        </p:spPr>
      </p:pic>
      <p:pic>
        <p:nvPicPr>
          <p:cNvPr id="8" name="1a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30" y="1133475"/>
            <a:ext cx="3324225" cy="2385060"/>
          </a:xfrm>
          <a:prstGeom prst="rect">
            <a:avLst/>
          </a:prstGeom>
        </p:spPr>
      </p:pic>
      <p:pic>
        <p:nvPicPr>
          <p:cNvPr id="10" name="2a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1133475"/>
            <a:ext cx="3205480" cy="2384425"/>
          </a:xfrm>
          <a:prstGeom prst="rect">
            <a:avLst/>
          </a:prstGeom>
        </p:spPr>
      </p:pic>
      <p:pic>
        <p:nvPicPr>
          <p:cNvPr id="12" name="3a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90" y="3384550"/>
            <a:ext cx="3302000" cy="2291080"/>
          </a:xfrm>
          <a:prstGeom prst="rect">
            <a:avLst/>
          </a:prstGeom>
        </p:spPr>
      </p:pic>
      <p:pic>
        <p:nvPicPr>
          <p:cNvPr id="14" name="4a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3334385"/>
            <a:ext cx="3173730" cy="23406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94773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Ếch ộp, sơn ca và nai vàng chơi với nhau như thế nào?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0066" y="3300714"/>
            <a:ext cx="61194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bạn chơi với nhau rất thân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7677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Ba bạn thường kể cho nhau nghe những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79775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kể về những điều thú vị ở khắp mọi nơi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103231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Ba bạn nghĩ ra cách gì để thấy tận mắt những điều đã nghe?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96412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bạn quyết định đổi chỗ cho nhau: sơn ca xuống 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nước, ếch ộp vào rừng, nai vàng tập bay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8285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Ếch ộp, sơn ca và nai vàng đã rút ra bài học gì?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027874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Mỗi người thuộc về nơi khác nhau, có khả năng riêng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làm những điều phù hợp với khả năng của mình.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Chọn kể 1-2 đoạn của câu chuyện theo tranh</a:t>
            </a:r>
            <a:b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73325" y="1450340"/>
            <a:ext cx="7377430" cy="4726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5080" y="2141220"/>
            <a:ext cx="8952230" cy="16198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0A28EFB-4C9A-41B9-8DA4-4A39126B3F2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E\uFFFD\uFFFD\uFFFD{F012E67F-D820-42E4-92D3-AAB3B2F9895A}&quot;,&quot;C:\\Users\\tha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Nói và nghe Chúng mình là bạ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C34AF9-7DB0-43AD-B36D-0369235A0B90}: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5DBF0A-35D4-4D69-B10E-DDAFC9F0CE6E}:2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0B8C5F-2DA5-4804-96B8-FA796DCBF0E6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3217FA-7E48-4AF6-8792-F537B46B4744}: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426D5D-C506-44FF-8476-9F472EA72944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D3A5AF-8B9B-43C2-AFB3-17CB33AB487F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7B609F-5E2E-400E-B039-6644915023D4}:2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9732D6-26AA-4468-A3A7-83EDCDB6281A}:2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412726-DF1C-449E-AD84-0F42C077280E}:296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154</Words>
  <Application>Microsoft Office PowerPoint</Application>
  <PresentationFormat>Widescreen</PresentationFormat>
  <Paragraphs>14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Calibri Light</vt:lpstr>
      <vt:lpstr>Times New Roman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Chọn kể 1-2 đoạn của câu chuyện theo tranh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 Chúng mình là bạn</dc:title>
  <dc:creator>Admin</dc:creator>
  <cp:lastModifiedBy>kieutrang140902@gmail.com</cp:lastModifiedBy>
  <cp:revision>38</cp:revision>
  <dcterms:created xsi:type="dcterms:W3CDTF">2021-05-27T05:02:00Z</dcterms:created>
  <dcterms:modified xsi:type="dcterms:W3CDTF">2025-11-30T11:03:46Z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