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41" r:id="rId2"/>
    <p:sldId id="333" r:id="rId3"/>
    <p:sldId id="334" r:id="rId4"/>
    <p:sldId id="335" r:id="rId5"/>
    <p:sldId id="336" r:id="rId6"/>
    <p:sldId id="337" r:id="rId7"/>
  </p:sldIdLst>
  <p:sldSz cx="6858000" cy="5143500"/>
  <p:notesSz cx="6858000" cy="9144000"/>
  <p:embeddedFontLst>
    <p:embeddedFont>
      <p:font typeface="Kalam" panose="02000000000000000000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795"/>
    <a:srgbClr val="F4F6DB"/>
    <a:srgbClr val="F2F0CB"/>
    <a:srgbClr val="D7EDA9"/>
    <a:srgbClr val="000000"/>
    <a:srgbClr val="7EA131"/>
    <a:srgbClr val="B7D574"/>
    <a:srgbClr val="BEE7FB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15"/>
  </p:normalViewPr>
  <p:slideViewPr>
    <p:cSldViewPr snapToGrid="0">
      <p:cViewPr varScale="1">
        <p:scale>
          <a:sx n="122" d="100"/>
          <a:sy n="122" d="100"/>
        </p:scale>
        <p:origin x="88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92771-5314-874E-90C4-79332AE0BF99}"/>
              </a:ext>
            </a:extLst>
          </p:cNvPr>
          <p:cNvGrpSpPr/>
          <p:nvPr/>
        </p:nvGrpSpPr>
        <p:grpSpPr>
          <a:xfrm>
            <a:off x="307173" y="670417"/>
            <a:ext cx="1623074" cy="631245"/>
            <a:chOff x="315851" y="629196"/>
            <a:chExt cx="1623074" cy="6312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CD0DAA-AFA0-C142-A638-973AA64B80F9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8028E5-D1F1-2E49-9C9F-2F7F78C6CFE6}"/>
                </a:ext>
              </a:extLst>
            </p:cNvPr>
            <p:cNvSpPr txBox="1"/>
            <p:nvPr/>
          </p:nvSpPr>
          <p:spPr>
            <a:xfrm>
              <a:off x="315851" y="67566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527E296-65C3-3E4C-8BAC-EBB71762D5B2}"/>
              </a:ext>
            </a:extLst>
          </p:cNvPr>
          <p:cNvSpPr txBox="1"/>
          <p:nvPr/>
        </p:nvSpPr>
        <p:spPr>
          <a:xfrm>
            <a:off x="1400499" y="455898"/>
            <a:ext cx="51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TỚ LÀ LÊ - GÔ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1718435" y="177634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Đồ chơi yêu thích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045608" y="2408611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7" y="2563177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7" y="3234030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045608" y="3074823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ng/ ngh.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045608" y="3677015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" y="3831593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639E6-0D7E-1642-8766-A57EF1412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49" y="397838"/>
            <a:ext cx="1177323" cy="115493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5" y="57779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Đồ chơi yêu thích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27017" y="1152185"/>
            <a:ext cx="5999771" cy="389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   Tớ rất thích các đồ chơi truyền thống như diều, chong chóng, đèn ông sao. Tớ cũng thích các đồ chơi hiện đại như lê-gô, ô tô điều khiển từ xa, siêu nhân. Đồ chơi nào tớ cũng giữ gìn cẩn thận.</a:t>
            </a:r>
          </a:p>
          <a:p>
            <a:pPr marL="7938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	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1996024" y="1090604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1164487" y="1660489"/>
            <a:ext cx="430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2000894" y="2765754"/>
            <a:ext cx="430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BF69FC-23E1-474E-B763-27B9287E269E}"/>
              </a:ext>
            </a:extLst>
          </p:cNvPr>
          <p:cNvCxnSpPr>
            <a:cxnSpLocks/>
          </p:cNvCxnSpPr>
          <p:nvPr/>
        </p:nvCxnSpPr>
        <p:spPr>
          <a:xfrm>
            <a:off x="2625999" y="3855253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83606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truyền thống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31097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83606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diều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31097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836068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lê- gô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31097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A035F-593B-C142-9C33-C62AA1085987}"/>
              </a:ext>
            </a:extLst>
          </p:cNvPr>
          <p:cNvSpPr/>
          <p:nvPr/>
        </p:nvSpPr>
        <p:spPr>
          <a:xfrm>
            <a:off x="836068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giữ gìn</a:t>
            </a:r>
            <a:endParaRPr lang="vi-VN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29D925-C717-EA4B-B96D-2F26F3BADD22}"/>
              </a:ext>
            </a:extLst>
          </p:cNvPr>
          <p:cNvSpPr/>
          <p:nvPr/>
        </p:nvSpPr>
        <p:spPr>
          <a:xfrm>
            <a:off x="931097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13" grpId="0"/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C4D2F6-ABE9-F843-8DC0-DDC484249DA0}"/>
              </a:ext>
            </a:extLst>
          </p:cNvPr>
          <p:cNvGrpSpPr/>
          <p:nvPr/>
        </p:nvGrpSpPr>
        <p:grpSpPr>
          <a:xfrm>
            <a:off x="340468" y="2928207"/>
            <a:ext cx="6186792" cy="1660839"/>
            <a:chOff x="340468" y="2928207"/>
            <a:chExt cx="6186792" cy="16608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907915-7416-7444-A4FB-78331E530D35}"/>
                </a:ext>
              </a:extLst>
            </p:cNvPr>
            <p:cNvGrpSpPr/>
            <p:nvPr/>
          </p:nvGrpSpPr>
          <p:grpSpPr>
            <a:xfrm>
              <a:off x="340468" y="2928207"/>
              <a:ext cx="6186792" cy="1660839"/>
              <a:chOff x="2210089" y="778545"/>
              <a:chExt cx="4697597" cy="166083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4A6BB0-936E-C242-A3FF-9E50CE6775A1}"/>
                  </a:ext>
                </a:extLst>
              </p:cNvPr>
              <p:cNvSpPr/>
              <p:nvPr/>
            </p:nvSpPr>
            <p:spPr>
              <a:xfrm>
                <a:off x="2210089" y="778545"/>
                <a:ext cx="4697597" cy="16608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448976505">
                      <a:custGeom>
                        <a:avLst/>
                        <a:gdLst>
                          <a:gd name="connsiteX0" fmla="*/ 0 w 6186792"/>
                          <a:gd name="connsiteY0" fmla="*/ 0 h 1660839"/>
                          <a:gd name="connsiteX1" fmla="*/ 687421 w 6186792"/>
                          <a:gd name="connsiteY1" fmla="*/ 0 h 1660839"/>
                          <a:gd name="connsiteX2" fmla="*/ 1374843 w 6186792"/>
                          <a:gd name="connsiteY2" fmla="*/ 0 h 1660839"/>
                          <a:gd name="connsiteX3" fmla="*/ 2186000 w 6186792"/>
                          <a:gd name="connsiteY3" fmla="*/ 0 h 1660839"/>
                          <a:gd name="connsiteX4" fmla="*/ 2811553 w 6186792"/>
                          <a:gd name="connsiteY4" fmla="*/ 0 h 1660839"/>
                          <a:gd name="connsiteX5" fmla="*/ 3313371 w 6186792"/>
                          <a:gd name="connsiteY5" fmla="*/ 0 h 1660839"/>
                          <a:gd name="connsiteX6" fmla="*/ 3877056 w 6186792"/>
                          <a:gd name="connsiteY6" fmla="*/ 0 h 1660839"/>
                          <a:gd name="connsiteX7" fmla="*/ 4626346 w 6186792"/>
                          <a:gd name="connsiteY7" fmla="*/ 0 h 1660839"/>
                          <a:gd name="connsiteX8" fmla="*/ 5251899 w 6186792"/>
                          <a:gd name="connsiteY8" fmla="*/ 0 h 1660839"/>
                          <a:gd name="connsiteX9" fmla="*/ 6186792 w 6186792"/>
                          <a:gd name="connsiteY9" fmla="*/ 0 h 1660839"/>
                          <a:gd name="connsiteX10" fmla="*/ 6186792 w 6186792"/>
                          <a:gd name="connsiteY10" fmla="*/ 553613 h 1660839"/>
                          <a:gd name="connsiteX11" fmla="*/ 6186792 w 6186792"/>
                          <a:gd name="connsiteY11" fmla="*/ 1057401 h 1660839"/>
                          <a:gd name="connsiteX12" fmla="*/ 6186792 w 6186792"/>
                          <a:gd name="connsiteY12" fmla="*/ 1660839 h 1660839"/>
                          <a:gd name="connsiteX13" fmla="*/ 5375635 w 6186792"/>
                          <a:gd name="connsiteY13" fmla="*/ 1660839 h 1660839"/>
                          <a:gd name="connsiteX14" fmla="*/ 4688213 w 6186792"/>
                          <a:gd name="connsiteY14" fmla="*/ 1660839 h 1660839"/>
                          <a:gd name="connsiteX15" fmla="*/ 4124528 w 6186792"/>
                          <a:gd name="connsiteY15" fmla="*/ 1660839 h 1660839"/>
                          <a:gd name="connsiteX16" fmla="*/ 3313371 w 6186792"/>
                          <a:gd name="connsiteY16" fmla="*/ 1660839 h 1660839"/>
                          <a:gd name="connsiteX17" fmla="*/ 2749685 w 6186792"/>
                          <a:gd name="connsiteY17" fmla="*/ 1660839 h 1660839"/>
                          <a:gd name="connsiteX18" fmla="*/ 2186000 w 6186792"/>
                          <a:gd name="connsiteY18" fmla="*/ 1660839 h 1660839"/>
                          <a:gd name="connsiteX19" fmla="*/ 1498579 w 6186792"/>
                          <a:gd name="connsiteY19" fmla="*/ 1660839 h 1660839"/>
                          <a:gd name="connsiteX20" fmla="*/ 934893 w 6186792"/>
                          <a:gd name="connsiteY20" fmla="*/ 1660839 h 1660839"/>
                          <a:gd name="connsiteX21" fmla="*/ 0 w 6186792"/>
                          <a:gd name="connsiteY21" fmla="*/ 1660839 h 1660839"/>
                          <a:gd name="connsiteX22" fmla="*/ 0 w 6186792"/>
                          <a:gd name="connsiteY22" fmla="*/ 1090618 h 1660839"/>
                          <a:gd name="connsiteX23" fmla="*/ 0 w 6186792"/>
                          <a:gd name="connsiteY23" fmla="*/ 553613 h 1660839"/>
                          <a:gd name="connsiteX24" fmla="*/ 0 w 6186792"/>
                          <a:gd name="connsiteY24" fmla="*/ 0 h 16608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186792" h="1660839" fill="none" extrusionOk="0">
                            <a:moveTo>
                              <a:pt x="0" y="0"/>
                            </a:moveTo>
                            <a:cubicBezTo>
                              <a:pt x="280648" y="-2528"/>
                              <a:pt x="434738" y="-5656"/>
                              <a:pt x="687421" y="0"/>
                            </a:cubicBezTo>
                            <a:cubicBezTo>
                              <a:pt x="940104" y="5656"/>
                              <a:pt x="1153272" y="-10821"/>
                              <a:pt x="1374843" y="0"/>
                            </a:cubicBezTo>
                            <a:cubicBezTo>
                              <a:pt x="1596414" y="10821"/>
                              <a:pt x="1796186" y="37994"/>
                              <a:pt x="2186000" y="0"/>
                            </a:cubicBezTo>
                            <a:cubicBezTo>
                              <a:pt x="2575814" y="-37994"/>
                              <a:pt x="2621385" y="18230"/>
                              <a:pt x="2811553" y="0"/>
                            </a:cubicBezTo>
                            <a:cubicBezTo>
                              <a:pt x="3001721" y="-18230"/>
                              <a:pt x="3151068" y="19547"/>
                              <a:pt x="3313371" y="0"/>
                            </a:cubicBezTo>
                            <a:cubicBezTo>
                              <a:pt x="3475674" y="-19547"/>
                              <a:pt x="3761528" y="7610"/>
                              <a:pt x="3877056" y="0"/>
                            </a:cubicBezTo>
                            <a:cubicBezTo>
                              <a:pt x="3992585" y="-7610"/>
                              <a:pt x="4470771" y="14949"/>
                              <a:pt x="4626346" y="0"/>
                            </a:cubicBezTo>
                            <a:cubicBezTo>
                              <a:pt x="4781921" y="-14949"/>
                              <a:pt x="5108356" y="9160"/>
                              <a:pt x="5251899" y="0"/>
                            </a:cubicBezTo>
                            <a:cubicBezTo>
                              <a:pt x="5395442" y="-9160"/>
                              <a:pt x="5971214" y="-32992"/>
                              <a:pt x="6186792" y="0"/>
                            </a:cubicBezTo>
                            <a:cubicBezTo>
                              <a:pt x="6205235" y="244820"/>
                              <a:pt x="6199048" y="344532"/>
                              <a:pt x="6186792" y="553613"/>
                            </a:cubicBezTo>
                            <a:cubicBezTo>
                              <a:pt x="6174536" y="762694"/>
                              <a:pt x="6187262" y="900178"/>
                              <a:pt x="6186792" y="1057401"/>
                            </a:cubicBezTo>
                            <a:cubicBezTo>
                              <a:pt x="6186322" y="1214624"/>
                              <a:pt x="6168602" y="1495989"/>
                              <a:pt x="6186792" y="1660839"/>
                            </a:cubicBezTo>
                            <a:cubicBezTo>
                              <a:pt x="5967100" y="1700495"/>
                              <a:pt x="5657235" y="1657581"/>
                              <a:pt x="5375635" y="1660839"/>
                            </a:cubicBezTo>
                            <a:cubicBezTo>
                              <a:pt x="5094035" y="1664097"/>
                              <a:pt x="4869127" y="1695039"/>
                              <a:pt x="4688213" y="1660839"/>
                            </a:cubicBezTo>
                            <a:cubicBezTo>
                              <a:pt x="4507299" y="1626639"/>
                              <a:pt x="4246456" y="1667633"/>
                              <a:pt x="4124528" y="1660839"/>
                            </a:cubicBezTo>
                            <a:cubicBezTo>
                              <a:pt x="4002601" y="1654045"/>
                              <a:pt x="3604569" y="1623449"/>
                              <a:pt x="3313371" y="1660839"/>
                            </a:cubicBezTo>
                            <a:cubicBezTo>
                              <a:pt x="3022173" y="1698229"/>
                              <a:pt x="2976947" y="1688757"/>
                              <a:pt x="2749685" y="1660839"/>
                            </a:cubicBezTo>
                            <a:cubicBezTo>
                              <a:pt x="2522423" y="1632921"/>
                              <a:pt x="2405310" y="1666802"/>
                              <a:pt x="2186000" y="1660839"/>
                            </a:cubicBezTo>
                            <a:cubicBezTo>
                              <a:pt x="1966690" y="1654876"/>
                              <a:pt x="1653650" y="1656395"/>
                              <a:pt x="1498579" y="1660839"/>
                            </a:cubicBezTo>
                            <a:cubicBezTo>
                              <a:pt x="1343508" y="1665283"/>
                              <a:pt x="1149551" y="1672139"/>
                              <a:pt x="934893" y="1660839"/>
                            </a:cubicBezTo>
                            <a:cubicBezTo>
                              <a:pt x="720235" y="1649539"/>
                              <a:pt x="231647" y="1634054"/>
                              <a:pt x="0" y="1660839"/>
                            </a:cubicBezTo>
                            <a:cubicBezTo>
                              <a:pt x="-14474" y="1441959"/>
                              <a:pt x="-7581" y="1274566"/>
                              <a:pt x="0" y="1090618"/>
                            </a:cubicBezTo>
                            <a:cubicBezTo>
                              <a:pt x="7581" y="906670"/>
                              <a:pt x="-18276" y="796785"/>
                              <a:pt x="0" y="553613"/>
                            </a:cubicBezTo>
                            <a:cubicBezTo>
                              <a:pt x="18276" y="310442"/>
                              <a:pt x="8255" y="112276"/>
                              <a:pt x="0" y="0"/>
                            </a:cubicBezTo>
                            <a:close/>
                          </a:path>
                          <a:path w="6186792" h="1660839" stroke="0" extrusionOk="0">
                            <a:moveTo>
                              <a:pt x="0" y="0"/>
                            </a:moveTo>
                            <a:cubicBezTo>
                              <a:pt x="274685" y="15388"/>
                              <a:pt x="437898" y="30618"/>
                              <a:pt x="687421" y="0"/>
                            </a:cubicBezTo>
                            <a:cubicBezTo>
                              <a:pt x="936944" y="-30618"/>
                              <a:pt x="1154847" y="9707"/>
                              <a:pt x="1436711" y="0"/>
                            </a:cubicBezTo>
                            <a:cubicBezTo>
                              <a:pt x="1718575" y="-9707"/>
                              <a:pt x="1792211" y="13382"/>
                              <a:pt x="2062264" y="0"/>
                            </a:cubicBezTo>
                            <a:cubicBezTo>
                              <a:pt x="2332317" y="-13382"/>
                              <a:pt x="2541101" y="216"/>
                              <a:pt x="2873421" y="0"/>
                            </a:cubicBezTo>
                            <a:cubicBezTo>
                              <a:pt x="3205741" y="-216"/>
                              <a:pt x="3254164" y="26368"/>
                              <a:pt x="3560843" y="0"/>
                            </a:cubicBezTo>
                            <a:cubicBezTo>
                              <a:pt x="3867522" y="-26368"/>
                              <a:pt x="3985970" y="-747"/>
                              <a:pt x="4124528" y="0"/>
                            </a:cubicBezTo>
                            <a:cubicBezTo>
                              <a:pt x="4263087" y="747"/>
                              <a:pt x="4528673" y="22737"/>
                              <a:pt x="4688213" y="0"/>
                            </a:cubicBezTo>
                            <a:cubicBezTo>
                              <a:pt x="4847754" y="-22737"/>
                              <a:pt x="4960140" y="-22538"/>
                              <a:pt x="5190031" y="0"/>
                            </a:cubicBezTo>
                            <a:cubicBezTo>
                              <a:pt x="5419922" y="22538"/>
                              <a:pt x="5934658" y="-21776"/>
                              <a:pt x="6186792" y="0"/>
                            </a:cubicBezTo>
                            <a:cubicBezTo>
                              <a:pt x="6172316" y="143115"/>
                              <a:pt x="6165585" y="356415"/>
                              <a:pt x="6186792" y="553613"/>
                            </a:cubicBezTo>
                            <a:cubicBezTo>
                              <a:pt x="6207999" y="750811"/>
                              <a:pt x="6183200" y="927613"/>
                              <a:pt x="6186792" y="1090618"/>
                            </a:cubicBezTo>
                            <a:cubicBezTo>
                              <a:pt x="6190384" y="1253623"/>
                              <a:pt x="6174781" y="1484750"/>
                              <a:pt x="6186792" y="1660839"/>
                            </a:cubicBezTo>
                            <a:cubicBezTo>
                              <a:pt x="5988753" y="1654184"/>
                              <a:pt x="5867601" y="1653338"/>
                              <a:pt x="5684974" y="1660839"/>
                            </a:cubicBezTo>
                            <a:cubicBezTo>
                              <a:pt x="5502347" y="1668340"/>
                              <a:pt x="5323020" y="1636772"/>
                              <a:pt x="5121289" y="1660839"/>
                            </a:cubicBezTo>
                            <a:cubicBezTo>
                              <a:pt x="4919559" y="1684906"/>
                              <a:pt x="4833956" y="1654675"/>
                              <a:pt x="4619471" y="1660839"/>
                            </a:cubicBezTo>
                            <a:cubicBezTo>
                              <a:pt x="4404986" y="1667003"/>
                              <a:pt x="4175047" y="1633999"/>
                              <a:pt x="3993918" y="1660839"/>
                            </a:cubicBezTo>
                            <a:cubicBezTo>
                              <a:pt x="3812789" y="1687679"/>
                              <a:pt x="3556178" y="1663840"/>
                              <a:pt x="3368365" y="1660839"/>
                            </a:cubicBezTo>
                            <a:cubicBezTo>
                              <a:pt x="3180552" y="1657838"/>
                              <a:pt x="2900576" y="1652920"/>
                              <a:pt x="2557207" y="1660839"/>
                            </a:cubicBezTo>
                            <a:cubicBezTo>
                              <a:pt x="2213838" y="1668758"/>
                              <a:pt x="2198779" y="1674651"/>
                              <a:pt x="2055390" y="1660839"/>
                            </a:cubicBezTo>
                            <a:cubicBezTo>
                              <a:pt x="1912001" y="1647027"/>
                              <a:pt x="1593294" y="1648644"/>
                              <a:pt x="1306101" y="1660839"/>
                            </a:cubicBezTo>
                            <a:cubicBezTo>
                              <a:pt x="1018908" y="1673034"/>
                              <a:pt x="809043" y="1663992"/>
                              <a:pt x="680547" y="1660839"/>
                            </a:cubicBezTo>
                            <a:cubicBezTo>
                              <a:pt x="552051" y="1657686"/>
                              <a:pt x="243816" y="1679180"/>
                              <a:pt x="0" y="1660839"/>
                            </a:cubicBezTo>
                            <a:cubicBezTo>
                              <a:pt x="12385" y="1427095"/>
                              <a:pt x="-26753" y="1321264"/>
                              <a:pt x="0" y="1123834"/>
                            </a:cubicBezTo>
                            <a:cubicBezTo>
                              <a:pt x="26753" y="926405"/>
                              <a:pt x="-15827" y="862247"/>
                              <a:pt x="0" y="603438"/>
                            </a:cubicBezTo>
                            <a:cubicBezTo>
                              <a:pt x="15827" y="344629"/>
                              <a:pt x="27566" y="20970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18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b) </a:t>
                </a:r>
                <a:r>
                  <a:rPr lang="vi-VN" sz="18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ười không học như               ọc không mài.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18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c) Mấy cậu bạn đang             ó                 iêng tìm chỗ chơi đá cầu.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8B878D-4CC6-2E4D-B9FF-844D89CB8179}"/>
                  </a:ext>
                </a:extLst>
              </p:cNvPr>
              <p:cNvSpPr/>
              <p:nvPr/>
            </p:nvSpPr>
            <p:spPr>
              <a:xfrm>
                <a:off x="2658506" y="918596"/>
                <a:ext cx="470065" cy="36389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5C49244-AECD-114C-AAE1-39282BE7139B}"/>
                  </a:ext>
                </a:extLst>
              </p:cNvPr>
              <p:cNvSpPr/>
              <p:nvPr/>
            </p:nvSpPr>
            <p:spPr>
              <a:xfrm>
                <a:off x="4858589" y="918596"/>
                <a:ext cx="561347" cy="36389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C88063-8E44-7042-99C5-A8168F309391}"/>
                </a:ext>
              </a:extLst>
            </p:cNvPr>
            <p:cNvSpPr/>
            <p:nvPr/>
          </p:nvSpPr>
          <p:spPr>
            <a:xfrm>
              <a:off x="3098045" y="3634151"/>
              <a:ext cx="671162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B410E-3ED3-ED4A-8BB0-B0E615692168}"/>
                </a:ext>
              </a:extLst>
            </p:cNvPr>
            <p:cNvSpPr/>
            <p:nvPr/>
          </p:nvSpPr>
          <p:spPr>
            <a:xfrm>
              <a:off x="4150333" y="3646705"/>
              <a:ext cx="813103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" y="265125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25403" y="201893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ng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thay cho ô vuông.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1132801" y="951243"/>
            <a:ext cx="4450877" cy="1668342"/>
            <a:chOff x="167951" y="1546714"/>
            <a:chExt cx="4450877" cy="16683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167951" y="1546714"/>
              <a:ext cx="4450877" cy="166834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450877"/>
                        <a:gd name="connsiteY0" fmla="*/ 0 h 1668342"/>
                        <a:gd name="connsiteX1" fmla="*/ 4450877 w 4450877"/>
                        <a:gd name="connsiteY1" fmla="*/ 0 h 1668342"/>
                        <a:gd name="connsiteX2" fmla="*/ 4450877 w 4450877"/>
                        <a:gd name="connsiteY2" fmla="*/ 1668342 h 1668342"/>
                        <a:gd name="connsiteX3" fmla="*/ 0 w 4450877"/>
                        <a:gd name="connsiteY3" fmla="*/ 1668342 h 1668342"/>
                        <a:gd name="connsiteX4" fmla="*/ 0 w 4450877"/>
                        <a:gd name="connsiteY4" fmla="*/ 0 h 1668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50877" h="1668342" fill="none" extrusionOk="0">
                          <a:moveTo>
                            <a:pt x="0" y="0"/>
                          </a:moveTo>
                          <a:cubicBezTo>
                            <a:pt x="2222464" y="106216"/>
                            <a:pt x="2526460" y="-142119"/>
                            <a:pt x="4450877" y="0"/>
                          </a:cubicBezTo>
                          <a:cubicBezTo>
                            <a:pt x="4313445" y="419868"/>
                            <a:pt x="4304515" y="852997"/>
                            <a:pt x="4450877" y="1668342"/>
                          </a:cubicBezTo>
                          <a:cubicBezTo>
                            <a:pt x="3575282" y="1639114"/>
                            <a:pt x="1286064" y="1652648"/>
                            <a:pt x="0" y="1668342"/>
                          </a:cubicBezTo>
                          <a:cubicBezTo>
                            <a:pt x="139583" y="1445441"/>
                            <a:pt x="44126" y="521199"/>
                            <a:pt x="0" y="0"/>
                          </a:cubicBezTo>
                          <a:close/>
                        </a:path>
                        <a:path w="4450877" h="1668342" stroke="0" extrusionOk="0">
                          <a:moveTo>
                            <a:pt x="0" y="0"/>
                          </a:moveTo>
                          <a:cubicBezTo>
                            <a:pt x="1400622" y="-71603"/>
                            <a:pt x="2418072" y="126493"/>
                            <a:pt x="4450877" y="0"/>
                          </a:cubicBezTo>
                          <a:cubicBezTo>
                            <a:pt x="4380993" y="394133"/>
                            <a:pt x="4481575" y="1444975"/>
                            <a:pt x="4450877" y="1668342"/>
                          </a:cubicBezTo>
                          <a:cubicBezTo>
                            <a:pt x="3311904" y="1713186"/>
                            <a:pt x="1603785" y="1511455"/>
                            <a:pt x="0" y="1668342"/>
                          </a:cubicBezTo>
                          <a:cubicBezTo>
                            <a:pt x="-34281" y="1258789"/>
                            <a:pt x="74771" y="5911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anchor="b">
              <a:spAutoFit/>
            </a:bodyPr>
            <a:lstStyle/>
            <a:p>
              <a:pPr lvl="0" algn="just">
                <a:lnSpc>
                  <a:spcPct val="200000"/>
                </a:lnSpc>
              </a:pPr>
              <a:r>
                <a:rPr lang="en-US" sz="18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Dù ai nói               ả nói               iêng</a:t>
              </a:r>
            </a:p>
            <a:p>
              <a:pPr lvl="0" algn="just"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Lòng ta vẫn vững như kiềng ba chân.</a:t>
              </a:r>
            </a:p>
            <a:p>
              <a:pPr lvl="0" algn="just">
                <a:lnSpc>
                  <a:spcPct val="200000"/>
                </a:lnSpc>
              </a:pPr>
              <a:endParaRPr lang="en-VN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1716742" y="1720044"/>
              <a:ext cx="728619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3219748" y="1718219"/>
              <a:ext cx="728619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2779234" y="1081156"/>
            <a:ext cx="579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4184598" y="1073862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6B56D7-7B1E-5249-B11D-3B4FCDC05BC2}"/>
              </a:ext>
            </a:extLst>
          </p:cNvPr>
          <p:cNvSpPr/>
          <p:nvPr/>
        </p:nvSpPr>
        <p:spPr>
          <a:xfrm>
            <a:off x="3997535" y="3019372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DFBBF2-6BC8-A54E-8852-91782B064ADB}"/>
              </a:ext>
            </a:extLst>
          </p:cNvPr>
          <p:cNvSpPr/>
          <p:nvPr/>
        </p:nvSpPr>
        <p:spPr>
          <a:xfrm>
            <a:off x="976744" y="3019372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C7006F-B492-9340-8F98-571A9C9B0B9C}"/>
              </a:ext>
            </a:extLst>
          </p:cNvPr>
          <p:cNvSpPr/>
          <p:nvPr/>
        </p:nvSpPr>
        <p:spPr>
          <a:xfrm>
            <a:off x="3190202" y="3570643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EB83D5-EFDF-0F41-A6DD-D1F54FD83325}"/>
              </a:ext>
            </a:extLst>
          </p:cNvPr>
          <p:cNvSpPr/>
          <p:nvPr/>
        </p:nvSpPr>
        <p:spPr>
          <a:xfrm>
            <a:off x="4257853" y="358526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4" grpId="0"/>
          <p:bldP spid="26" grpId="0"/>
          <p:bldP spid="27" grpId="0"/>
          <p:bldP spid="28" grpId="0"/>
          <p:bldP spid="30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4" grpId="0"/>
          <p:bldP spid="26" grpId="0"/>
          <p:bldP spid="27" grpId="0"/>
          <p:bldP spid="28" grpId="0"/>
          <p:bldP spid="30" grpId="0"/>
          <p:bldP spid="2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03B51E-D31F-44CA-A977-29081DC53A5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iết Đồ chơi yêu thíc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6D83F1-734B-4DAF-AA37-521178FF8BB6}:3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84EF95-FF93-4982-9A59-A81A39C14A48}: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11C283-6DEE-4C77-A667-D78DE1DC5F1D}:3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9CDFB-7167-4759-9FFD-CDA3EBEE6553}:3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060C46-294C-47C3-8E60-4557F49DF82A}:3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261F58-6AF4-4623-8C83-BFFC6BBA88A0}:337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176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UTM Cookies</vt:lpstr>
      <vt:lpstr>UTM Avo</vt:lpstr>
      <vt:lpstr>Montserrat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Đồ chơi yêu thích</dc:title>
  <dc:creator>L.U</dc:creator>
  <cp:lastModifiedBy>kieutrang140902@gmail.com</cp:lastModifiedBy>
  <cp:revision>200</cp:revision>
  <dcterms:modified xsi:type="dcterms:W3CDTF">2025-11-30T11:03:05Z</dcterms:modified>
</cp:coreProperties>
</file>