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1" r:id="rId3"/>
    <p:sldId id="260" r:id="rId4"/>
    <p:sldId id="263" r:id="rId5"/>
    <p:sldId id="268" r:id="rId6"/>
    <p:sldId id="283" r:id="rId7"/>
    <p:sldId id="284" r:id="rId8"/>
    <p:sldId id="269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E21-927E-4939-ADD7-18BF3E7C158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B0E-78F3-4B23-99ED-F82AE221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9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E21-927E-4939-ADD7-18BF3E7C158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B0E-78F3-4B23-99ED-F82AE221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8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E21-927E-4939-ADD7-18BF3E7C158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B0E-78F3-4B23-99ED-F82AE221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3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E21-927E-4939-ADD7-18BF3E7C158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B0E-78F3-4B23-99ED-F82AE221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4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E21-927E-4939-ADD7-18BF3E7C158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B0E-78F3-4B23-99ED-F82AE221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5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E21-927E-4939-ADD7-18BF3E7C158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B0E-78F3-4B23-99ED-F82AE221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E21-927E-4939-ADD7-18BF3E7C158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B0E-78F3-4B23-99ED-F82AE221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6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E21-927E-4939-ADD7-18BF3E7C158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B0E-78F3-4B23-99ED-F82AE221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5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E21-927E-4939-ADD7-18BF3E7C158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B0E-78F3-4B23-99ED-F82AE221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7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E21-927E-4939-ADD7-18BF3E7C158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B0E-78F3-4B23-99ED-F82AE221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5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BE21-927E-4939-ADD7-18BF3E7C158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B0E-78F3-4B23-99ED-F82AE221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1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EBE21-927E-4939-ADD7-18BF3E7C158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2B0E-78F3-4B23-99ED-F82AE221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6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7999" y="18593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Nhiệt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liệt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chào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mừng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các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thầy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cô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cùng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các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em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học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sinh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đến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với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môn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Mĩ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thuật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lớp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5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G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iáo viên: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Nguyễn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Thị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Yến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2402931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87" y="117567"/>
            <a:ext cx="10515600" cy="431074"/>
          </a:xfrm>
        </p:spPr>
        <p:txBody>
          <a:bodyPr>
            <a:normAutofit fontScale="90000"/>
          </a:bodyPr>
          <a:lstStyle/>
          <a:p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TPMT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https://kenhgiaovien.com/sites/default/files/ck5/2024-07/31/image_e9f4cd886b0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62" y="333104"/>
            <a:ext cx="4846320" cy="48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kenhgiaovien.com/sites/default/files/ck5/2024-07/31/image_17b0f94e96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7" y="333104"/>
            <a:ext cx="4571999" cy="48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91587" y="5323114"/>
            <a:ext cx="8813075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US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US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2032" y="282446"/>
            <a:ext cx="2954911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tr.19.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https://kenhgiaovien.com/sites/default/files/ck5/2024-07/31/image_2c210870db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" y="687813"/>
            <a:ext cx="3256513" cy="460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kenhgiaovien.com/sites/default/files/ck5/2024-07/31/image_9c70085b81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88" y="806059"/>
            <a:ext cx="3540034" cy="4364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kenhgiaovien.com/sites/default/files/ck5/2024-07/31/image_f056a635a1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223" y="739384"/>
            <a:ext cx="3988034" cy="44310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997131" y="5444733"/>
            <a:ext cx="9531532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kenhgiaovien.com/sites/default/files/ck5/2024-07/31/image_1d563031be0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5" y="362470"/>
            <a:ext cx="571500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kenhgiaovien.com/sites/default/files/ck5/2024-07/31/image_d2b82d9901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57" y="446233"/>
            <a:ext cx="4684124" cy="2889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kenhgiaovien.com/sites/default/files/ck5/2024-07/31/image_8df5331c9b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6" y="3553097"/>
            <a:ext cx="5695405" cy="317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kenhgiaovien.com/sites/default/files/ck5/2024-07/31/image_81e15d7b570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2" y="3587523"/>
            <a:ext cx="5185954" cy="3141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2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1886"/>
            <a:ext cx="10800806" cy="5785077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https://kenhgiaovien.com/sites/default/files/ck5/2024-07/31/image_d5b13e2e70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1027906"/>
            <a:ext cx="3701143" cy="392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kenhgiaovien.com/sites/default/files/ck5/2024-07/31/image_0b1c4401a3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97" y="1027906"/>
            <a:ext cx="4532810" cy="3944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kenhgiaovien.com/sites/default/files/ck5/2024-07/31/image_a3c4c95380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611" y="927462"/>
            <a:ext cx="3291839" cy="3735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7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403" y="422757"/>
            <a:ext cx="4222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HOẠT ĐỘNG THỰC HÀNH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169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Khởi động</vt:lpstr>
      <vt:lpstr>Chủ đề 3 : Gia Đình Tiết 1: Hoạt động quan sát, thể hiện</vt:lpstr>
      <vt:lpstr>Tìm hiểu vẻ đẹp TPMT về chủ đề Gia đình  </vt:lpstr>
      <vt:lpstr>PowerPoint Presentation</vt:lpstr>
      <vt:lpstr>PowerPoint Presentation</vt:lpstr>
      <vt:lpstr>PowerPoint Presentation</vt:lpstr>
      <vt:lpstr>Một số SPMT về chủ đề Gia đình.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STD</cp:lastModifiedBy>
  <cp:revision>56</cp:revision>
  <dcterms:created xsi:type="dcterms:W3CDTF">2024-08-18T14:01:44Z</dcterms:created>
  <dcterms:modified xsi:type="dcterms:W3CDTF">2025-11-06T14:38:36Z</dcterms:modified>
</cp:coreProperties>
</file>