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56" r:id="rId5"/>
    <p:sldId id="258" r:id="rId6"/>
    <p:sldId id="287" r:id="rId7"/>
    <p:sldId id="284" r:id="rId8"/>
    <p:sldId id="288" r:id="rId9"/>
    <p:sldId id="272" r:id="rId10"/>
    <p:sldId id="289" r:id="rId11"/>
    <p:sldId id="274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/>
              <a:t/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/>
          <a:lstStyle/>
          <a:p>
            <a:pPr algn="l"/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0" y="233969"/>
            <a:ext cx="8468907" cy="7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4" y="1506087"/>
            <a:ext cx="5254580" cy="4817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5792" y="1506087"/>
            <a:ext cx="706620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(?) </a:t>
            </a:r>
            <a:r>
              <a:rPr lang="en-US" sz="2800" dirty="0" err="1" smtClean="0">
                <a:solidFill>
                  <a:srgbClr val="FF0000"/>
                </a:solidFill>
              </a:rPr>
              <a:t>Nêu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thuật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(?) </a:t>
            </a:r>
            <a:r>
              <a:rPr lang="en-US" sz="2800" dirty="0" err="1" smtClean="0">
                <a:solidFill>
                  <a:srgbClr val="FF0000"/>
                </a:solidFill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(?) </a:t>
            </a:r>
            <a:r>
              <a:rPr lang="en-US" sz="2800" dirty="0" err="1" smtClean="0">
                <a:solidFill>
                  <a:srgbClr val="FF0000"/>
                </a:solidFill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thuật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767" cy="3438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51" y="0"/>
            <a:ext cx="3883723" cy="3474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08" y="90152"/>
            <a:ext cx="4034917" cy="3348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6118" y="3498898"/>
            <a:ext cx="160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9882" y="3567448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54603" y="3721994"/>
            <a:ext cx="239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065" y="4816698"/>
            <a:ext cx="11243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(?) </a:t>
            </a:r>
            <a:r>
              <a:rPr lang="en-US" sz="2800" dirty="0" err="1">
                <a:solidFill>
                  <a:srgbClr val="FF0000"/>
                </a:solidFill>
              </a:rPr>
              <a:t>Nêu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thuật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mình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(?)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liệu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thuật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(?) </a:t>
            </a:r>
            <a:r>
              <a:rPr lang="en-US" sz="2800" dirty="0" err="1">
                <a:solidFill>
                  <a:srgbClr val="FF0000"/>
                </a:solidFill>
              </a:rPr>
              <a:t>Sản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thuật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7" y="397936"/>
            <a:ext cx="11174384" cy="205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0" y="2654286"/>
            <a:ext cx="7251057" cy="3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90">
            <a:extLst>
              <a:ext uri="{FF2B5EF4-FFF2-40B4-BE49-F238E27FC236}">
                <a16:creationId xmlns="" xmlns:a16="http://schemas.microsoft.com/office/drawing/2014/main" id="{1718F4C0-84FD-D54B-9D09-7E863325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760539"/>
            <a:ext cx="471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987" name="Text Box 193">
            <a:extLst>
              <a:ext uri="{FF2B5EF4-FFF2-40B4-BE49-F238E27FC236}">
                <a16:creationId xmlns="" xmlns:a16="http://schemas.microsoft.com/office/drawing/2014/main" id="{45BA2636-2059-1383-FE8F-F34F5BE70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2503489"/>
            <a:ext cx="614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="" xmlns:a16="http://schemas.microsoft.com/office/drawing/2014/main" id="{151D74B7-E58F-3193-2CE8-FFD4693CD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551" y="-49936"/>
            <a:ext cx="8913180" cy="1700938"/>
          </a:xfrm>
          <a:prstGeom prst="cloudCallout">
            <a:avLst>
              <a:gd name="adj1" fmla="val -11530"/>
              <a:gd name="adj2" fmla="val 3455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</a:t>
            </a:r>
            <a:r>
              <a:rPr kumimoji="0" lang="en-US" sz="6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341" y="4213849"/>
            <a:ext cx="27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92821" y="4375644"/>
            <a:ext cx="30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06490" y="4227479"/>
            <a:ext cx="3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3391C0-E370-4640-8C9C-18C3EBDD5783}"/>
              </a:ext>
            </a:extLst>
          </p:cNvPr>
          <p:cNvSpPr txBox="1"/>
          <p:nvPr/>
        </p:nvSpPr>
        <p:spPr>
          <a:xfrm>
            <a:off x="139106" y="4584771"/>
            <a:ext cx="209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Hình tam giác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00A5537-F334-4626-B630-4A37D148C2B3}"/>
              </a:ext>
            </a:extLst>
          </p:cNvPr>
          <p:cNvSpPr txBox="1"/>
          <p:nvPr/>
        </p:nvSpPr>
        <p:spPr>
          <a:xfrm>
            <a:off x="5032542" y="4559771"/>
            <a:ext cx="420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Hình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63391C0-E370-4640-8C9C-18C3EBDD5783}"/>
              </a:ext>
            </a:extLst>
          </p:cNvPr>
          <p:cNvSpPr txBox="1"/>
          <p:nvPr/>
        </p:nvSpPr>
        <p:spPr>
          <a:xfrm>
            <a:off x="2743200" y="4617590"/>
            <a:ext cx="260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Hình </a:t>
            </a:r>
            <a:r>
              <a:rPr lang="en-US" sz="2400" b="1" dirty="0" err="1" smtClean="0">
                <a:solidFill>
                  <a:srgbClr val="FF0000"/>
                </a:solidFill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1763" y="2853464"/>
            <a:ext cx="2391345" cy="12621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29356" y="2665926"/>
            <a:ext cx="1535827" cy="1460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39106" y="2910222"/>
            <a:ext cx="2266682" cy="108156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80787" y="2899850"/>
            <a:ext cx="1287888" cy="1215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824967" y="4227479"/>
            <a:ext cx="12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3078" y="4596811"/>
            <a:ext cx="20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vuông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4" grpId="0"/>
      <p:bldP spid="5" grpId="0" animBg="1"/>
      <p:bldP spid="6" grpId="0" animBg="1"/>
      <p:bldP spid="11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99">
            <a:extLst>
              <a:ext uri="{FF2B5EF4-FFF2-40B4-BE49-F238E27FC236}">
                <a16:creationId xmlns="" xmlns:a16="http://schemas.microsoft.com/office/drawing/2014/main" id="{6B792027-D151-23BA-F4EC-4DDFDF9B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457" y="-51451"/>
            <a:ext cx="58293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Mĩ</a:t>
            </a:r>
            <a:r>
              <a:rPr lang="en-US" sz="2800" b="1" u="sng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thuật</a:t>
            </a:r>
            <a:endParaRPr kumimoji="0" lang="vi-VN" sz="2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232" y="969164"/>
            <a:ext cx="669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Chủ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đề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 4: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Vẻ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đẹp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của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khối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 (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Tiết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.VnMemorandum" panose="020B7200000000000000" pitchFamily="34" charset="0"/>
              </a:rPr>
              <a:t> 1)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.VnMemorandum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337"/>
            <a:ext cx="12192000" cy="5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04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1300432"/>
            <a:ext cx="10661595" cy="38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13" y="211694"/>
            <a:ext cx="7354326" cy="1676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169" y="2685282"/>
            <a:ext cx="5468816" cy="38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9" y="1263703"/>
            <a:ext cx="5702267" cy="2660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935" y="1007716"/>
            <a:ext cx="5702266" cy="2916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010" y="-48421"/>
            <a:ext cx="9028298" cy="1184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015" y="4179858"/>
            <a:ext cx="6956952" cy="26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109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.VnMemorandum</vt:lpstr>
      <vt:lpstr>Arial</vt:lpstr>
      <vt:lpstr>Calibri</vt:lpstr>
      <vt:lpstr>Calibri Light</vt:lpstr>
      <vt:lpstr>Times New Roman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Dell</cp:lastModifiedBy>
  <cp:revision>47</cp:revision>
  <dcterms:created xsi:type="dcterms:W3CDTF">2022-09-04T02:35:10Z</dcterms:created>
  <dcterms:modified xsi:type="dcterms:W3CDTF">2025-09-29T14:02:16Z</dcterms:modified>
</cp:coreProperties>
</file>