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9" r:id="rId3"/>
    <p:sldId id="318" r:id="rId4"/>
    <p:sldId id="302" r:id="rId5"/>
    <p:sldId id="316" r:id="rId6"/>
    <p:sldId id="312" r:id="rId7"/>
    <p:sldId id="305" r:id="rId8"/>
    <p:sldId id="31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99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13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435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87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65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202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44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0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52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02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84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080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199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8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55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42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157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05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42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7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71B17-9C44-4E55-8081-616E2CD28949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99494-FC53-4D28-A5DB-67EE732E9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60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11/6/2025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54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allpaperheart.com/wp-content/uploads/2018/04/ppt-background-images-h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12192000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971272" y="196334"/>
            <a:ext cx="63419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 TIỂU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TÂN VIÊN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WordArt 43" descr="Narrow vertical"/>
          <p:cNvSpPr>
            <a:spLocks noChangeArrowheads="1" noChangeShapeType="1" noTextEdit="1"/>
          </p:cNvSpPr>
          <p:nvPr/>
        </p:nvSpPr>
        <p:spPr bwMode="auto">
          <a:xfrm>
            <a:off x="2971272" y="1068329"/>
            <a:ext cx="6855576" cy="1575904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34407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D60093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doni MT Black"/>
              </a:rPr>
              <a:t>CHÀO MỪNG CÁC THẦY, CÔ ĐẾN THĂM LỚP DỰ GIỜ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1765" y="3234779"/>
            <a:ext cx="35307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MÔN: MĨ THUẬT</a:t>
            </a:r>
          </a:p>
        </p:txBody>
      </p:sp>
      <p:sp>
        <p:nvSpPr>
          <p:cNvPr id="5" name="Rectangle 4"/>
          <p:cNvSpPr/>
          <p:nvPr/>
        </p:nvSpPr>
        <p:spPr>
          <a:xfrm>
            <a:off x="5415151" y="4214012"/>
            <a:ext cx="15039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</a:t>
            </a:r>
          </a:p>
        </p:txBody>
      </p:sp>
      <p:sp>
        <p:nvSpPr>
          <p:cNvPr id="6" name="Rectangle 5"/>
          <p:cNvSpPr/>
          <p:nvPr/>
        </p:nvSpPr>
        <p:spPr>
          <a:xfrm>
            <a:off x="3322869" y="5174734"/>
            <a:ext cx="54598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785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6710FA2-875C-E9B1-9A0B-5FB0A5C418AE}"/>
              </a:ext>
            </a:extLst>
          </p:cNvPr>
          <p:cNvGrpSpPr/>
          <p:nvPr/>
        </p:nvGrpSpPr>
        <p:grpSpPr>
          <a:xfrm>
            <a:off x="863600" y="2362200"/>
            <a:ext cx="4978400" cy="3683000"/>
            <a:chOff x="1295400" y="3543300"/>
            <a:chExt cx="7467600" cy="5524500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6A8E59C-7C36-37EB-38D6-685AE8FF5FEC}"/>
                </a:ext>
              </a:extLst>
            </p:cNvPr>
            <p:cNvSpPr/>
            <p:nvPr/>
          </p:nvSpPr>
          <p:spPr>
            <a:xfrm>
              <a:off x="1295400" y="3543300"/>
              <a:ext cx="7467600" cy="55245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27E7C60-9B05-47A5-739C-9FE33E61A504}"/>
                </a:ext>
              </a:extLst>
            </p:cNvPr>
            <p:cNvSpPr txBox="1"/>
            <p:nvPr/>
          </p:nvSpPr>
          <p:spPr>
            <a:xfrm>
              <a:off x="1828800" y="4757177"/>
              <a:ext cx="6400800" cy="32547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000" b="1">
                  <a:solidFill>
                    <a:sysClr val="windowText" lastClr="000000"/>
                  </a:solidFill>
                  <a:ea typeface="Calibri" panose="020F0502020204030204" pitchFamily="34" charset="0"/>
                </a:rPr>
                <a:t>Em hãy kể tên một số </a:t>
              </a:r>
              <a:endParaRPr lang="en-US" sz="3000" b="1">
                <a:solidFill>
                  <a:sysClr val="windowText" lastClr="000000"/>
                </a:solidFill>
                <a:ea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3000" b="1">
                  <a:solidFill>
                    <a:sysClr val="windowText" lastClr="000000"/>
                  </a:solidFill>
                  <a:ea typeface="Calibri" panose="020F0502020204030204" pitchFamily="34" charset="0"/>
                </a:rPr>
                <a:t>cảnh đẹp ở </a:t>
              </a:r>
              <a:endParaRPr lang="en-US" sz="3000" b="1">
                <a:solidFill>
                  <a:sysClr val="windowText" lastClr="000000"/>
                </a:solidFill>
                <a:ea typeface="Calibri" panose="020F050202020403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3000" b="1">
                  <a:solidFill>
                    <a:sysClr val="windowText" lastClr="000000"/>
                  </a:solidFill>
                  <a:ea typeface="Calibri" panose="020F0502020204030204" pitchFamily="34" charset="0"/>
                </a:rPr>
                <a:t>quê hương em.</a:t>
              </a:r>
              <a:endParaRPr lang="en-US" sz="3000" b="1">
                <a:solidFill>
                  <a:sysClr val="windowText" lastClr="000000"/>
                </a:solidFill>
                <a:ea typeface="Calibri" panose="020F050202020403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8B51242-8EC6-3F3E-4A42-53A25D7054C3}"/>
              </a:ext>
            </a:extLst>
          </p:cNvPr>
          <p:cNvGrpSpPr/>
          <p:nvPr/>
        </p:nvGrpSpPr>
        <p:grpSpPr>
          <a:xfrm>
            <a:off x="6350001" y="2371725"/>
            <a:ext cx="4978400" cy="3683000"/>
            <a:chOff x="1295400" y="3543300"/>
            <a:chExt cx="7467600" cy="5524500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969E1AE-B9C0-4A99-C7B7-1DBC08B77097}"/>
                </a:ext>
              </a:extLst>
            </p:cNvPr>
            <p:cNvSpPr/>
            <p:nvPr/>
          </p:nvSpPr>
          <p:spPr>
            <a:xfrm>
              <a:off x="1295400" y="3543300"/>
              <a:ext cx="7467600" cy="55245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5EC1F05-A37E-0A17-97CF-281485FF0EEA}"/>
                </a:ext>
              </a:extLst>
            </p:cNvPr>
            <p:cNvSpPr txBox="1"/>
            <p:nvPr/>
          </p:nvSpPr>
          <p:spPr>
            <a:xfrm>
              <a:off x="1828800" y="4757177"/>
              <a:ext cx="6400800" cy="2215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000" b="1">
                  <a:solidFill>
                    <a:sysClr val="windowText" lastClr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Em có cảm nhận gì về những cảnh đẹp đó? </a:t>
              </a:r>
            </a:p>
          </p:txBody>
        </p:sp>
      </p:grp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3582A78-7F75-FC29-4961-8C2BF7AB8F9B}"/>
              </a:ext>
            </a:extLst>
          </p:cNvPr>
          <p:cNvSpPr/>
          <p:nvPr/>
        </p:nvSpPr>
        <p:spPr>
          <a:xfrm>
            <a:off x="3327400" y="662673"/>
            <a:ext cx="5537200" cy="101954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E16F70CD-EABC-B79A-1910-556C0914FA55}"/>
              </a:ext>
            </a:extLst>
          </p:cNvPr>
          <p:cNvSpPr/>
          <p:nvPr/>
        </p:nvSpPr>
        <p:spPr>
          <a:xfrm>
            <a:off x="-613024" y="4648200"/>
            <a:ext cx="2648445" cy="3081865"/>
          </a:xfrm>
          <a:custGeom>
            <a:avLst/>
            <a:gdLst/>
            <a:ahLst/>
            <a:cxnLst/>
            <a:rect l="l" t="t" r="r" b="b"/>
            <a:pathLst>
              <a:path w="4278998" h="5219399">
                <a:moveTo>
                  <a:pt x="0" y="0"/>
                </a:moveTo>
                <a:lnTo>
                  <a:pt x="4278998" y="0"/>
                </a:lnTo>
                <a:lnTo>
                  <a:pt x="4278998" y="5219400"/>
                </a:lnTo>
                <a:lnTo>
                  <a:pt x="0" y="52194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28">
            <a:extLst>
              <a:ext uri="{FF2B5EF4-FFF2-40B4-BE49-F238E27FC236}">
                <a16:creationId xmlns:a16="http://schemas.microsoft.com/office/drawing/2014/main" id="{F97DE63C-64A0-5982-20D4-F8DE27BF5E94}"/>
              </a:ext>
            </a:extLst>
          </p:cNvPr>
          <p:cNvSpPr/>
          <p:nvPr/>
        </p:nvSpPr>
        <p:spPr>
          <a:xfrm rot="1231138">
            <a:off x="10267339" y="4358546"/>
            <a:ext cx="2122123" cy="3239881"/>
          </a:xfrm>
          <a:custGeom>
            <a:avLst/>
            <a:gdLst/>
            <a:ahLst/>
            <a:cxnLst/>
            <a:rect l="l" t="t" r="r" b="b"/>
            <a:pathLst>
              <a:path w="3183184" h="4859822">
                <a:moveTo>
                  <a:pt x="0" y="0"/>
                </a:moveTo>
                <a:lnTo>
                  <a:pt x="3183184" y="0"/>
                </a:lnTo>
                <a:lnTo>
                  <a:pt x="3183184" y="4859822"/>
                </a:lnTo>
                <a:lnTo>
                  <a:pt x="0" y="4859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684255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nhathauxaydung24h.com/wp-content/uploads/2021/05/hinh-nen-powerpoint-sang-t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122"/>
            <a:ext cx="12192000" cy="691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166035" y="1407369"/>
            <a:ext cx="228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MĨ THUẬT 4</a:t>
            </a:r>
          </a:p>
        </p:txBody>
      </p:sp>
      <p:sp>
        <p:nvSpPr>
          <p:cNvPr id="5" name="Rectangle 4"/>
          <p:cNvSpPr/>
          <p:nvPr/>
        </p:nvSpPr>
        <p:spPr>
          <a:xfrm>
            <a:off x="3643817" y="2104589"/>
            <a:ext cx="56717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671372" y="2633161"/>
            <a:ext cx="1064650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0910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192406" y="466953"/>
            <a:ext cx="11999594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1" i="1" dirty="0" smtClean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+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Gam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nào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gam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màu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chính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trong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bức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sau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? (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Nóng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hay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lạnh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)</a:t>
            </a:r>
          </a:p>
          <a:p>
            <a:pPr indent="0"/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+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Những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bức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ảnh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này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thể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hiện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không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gian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 ở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đâu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charset="0"/>
                <a:ea typeface="SimSun" panose="02010600030101010101" pitchFamily="2" charset="-122"/>
              </a:rPr>
              <a:t>?</a:t>
            </a:r>
          </a:p>
        </p:txBody>
      </p:sp>
      <p:pic>
        <p:nvPicPr>
          <p:cNvPr id="8" name="Picture 1" descr="IMG_256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584" r="48735"/>
          <a:stretch>
            <a:fillRect/>
          </a:stretch>
        </p:blipFill>
        <p:spPr>
          <a:xfrm>
            <a:off x="301625" y="2454910"/>
            <a:ext cx="3444875" cy="29457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9"/>
          <p:cNvSpPr txBox="1"/>
          <p:nvPr/>
        </p:nvSpPr>
        <p:spPr>
          <a:xfrm>
            <a:off x="192405" y="54921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-Gam màu lạnh</a:t>
            </a:r>
          </a:p>
          <a:p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-Không gian ở nông thôn</a:t>
            </a:r>
          </a:p>
        </p:txBody>
      </p:sp>
      <p:pic>
        <p:nvPicPr>
          <p:cNvPr id="12" name="Picture 1" descr="IMG_256"/>
          <p:cNvPicPr>
            <a:picLocks noChangeAspect="1"/>
          </p:cNvPicPr>
          <p:nvPr/>
        </p:nvPicPr>
        <p:blipFill>
          <a:blip r:embed="rId2"/>
          <a:srcRect l="53094"/>
          <a:stretch>
            <a:fillRect/>
          </a:stretch>
        </p:blipFill>
        <p:spPr>
          <a:xfrm>
            <a:off x="4330700" y="2590165"/>
            <a:ext cx="3714750" cy="28105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Text Box 13"/>
          <p:cNvSpPr txBox="1"/>
          <p:nvPr/>
        </p:nvSpPr>
        <p:spPr>
          <a:xfrm>
            <a:off x="3981450" y="56191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-Gam màu lạnh</a:t>
            </a:r>
          </a:p>
          <a:p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-Không gian ở nông thôn</a:t>
            </a:r>
          </a:p>
        </p:txBody>
      </p:sp>
      <p:pic>
        <p:nvPicPr>
          <p:cNvPr id="15" name="Picture 2" descr="IMG_2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6085" y="2590165"/>
            <a:ext cx="4065905" cy="28092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 Box 15"/>
          <p:cNvSpPr txBox="1"/>
          <p:nvPr/>
        </p:nvSpPr>
        <p:spPr>
          <a:xfrm>
            <a:off x="8172450" y="5746115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-Gam màu nóng</a:t>
            </a:r>
          </a:p>
          <a:p>
            <a:r>
              <a:rPr lang="en-US" sz="2400" b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-Không gian ở vùng biển</a:t>
            </a:r>
          </a:p>
        </p:txBody>
      </p:sp>
    </p:spTree>
    <p:extLst>
      <p:ext uri="{BB962C8B-B14F-4D97-AF65-F5344CB8AC3E}">
        <p14:creationId xmlns:p14="http://schemas.microsoft.com/office/powerpoint/2010/main" val="21602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4" grpId="0"/>
      <p:bldP spid="14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/>
        </p:nvPicPr>
        <p:blipFill>
          <a:blip r:embed="rId2"/>
          <a:srcRect l="4941" b="90593"/>
          <a:stretch>
            <a:fillRect/>
          </a:stretch>
        </p:blipFill>
        <p:spPr>
          <a:xfrm>
            <a:off x="613410" y="73660"/>
            <a:ext cx="10688955" cy="1019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4340" t="19759" r="13892" b="66831"/>
          <a:stretch>
            <a:fillRect/>
          </a:stretch>
        </p:blipFill>
        <p:spPr>
          <a:xfrm>
            <a:off x="1221740" y="899160"/>
            <a:ext cx="9029700" cy="1003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33772" r="50059"/>
          <a:stretch>
            <a:fillRect/>
          </a:stretch>
        </p:blipFill>
        <p:spPr>
          <a:xfrm>
            <a:off x="457835" y="1976120"/>
            <a:ext cx="3709216" cy="43980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Picture 3"/>
          <p:cNvPicPr>
            <a:picLocks noChangeAspect="1"/>
          </p:cNvPicPr>
          <p:nvPr/>
        </p:nvPicPr>
        <p:blipFill>
          <a:blip r:embed="rId2"/>
          <a:srcRect l="50920" t="33791"/>
          <a:stretch>
            <a:fillRect/>
          </a:stretch>
        </p:blipFill>
        <p:spPr>
          <a:xfrm>
            <a:off x="4134213" y="1903095"/>
            <a:ext cx="3204754" cy="43313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772" y="2224723"/>
            <a:ext cx="3912416" cy="375806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6807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B25CC-D08A-80DE-3A3E-92BC953DC1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09" y="1"/>
            <a:ext cx="3877917" cy="32639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C81560-3CF2-AB17-76F9-871E536A11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6533" y="0"/>
            <a:ext cx="3899824" cy="32639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4611" y="3597036"/>
            <a:ext cx="3764615" cy="2926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0463" y="3263913"/>
            <a:ext cx="4127350" cy="3080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1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72501" y="1027906"/>
            <a:ext cx="30524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0" y="3105835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gam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33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2579</TotalTime>
  <Words>151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SimSun</vt:lpstr>
      <vt:lpstr>Arial</vt:lpstr>
      <vt:lpstr>Bodoni MT Black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 E7450</dc:creator>
  <cp:lastModifiedBy>STD</cp:lastModifiedBy>
  <cp:revision>76</cp:revision>
  <dcterms:created xsi:type="dcterms:W3CDTF">2020-08-08T04:52:30Z</dcterms:created>
  <dcterms:modified xsi:type="dcterms:W3CDTF">2025-11-06T15:23:19Z</dcterms:modified>
</cp:coreProperties>
</file>