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492D4-98BF-47CF-94FF-0E27A9046D2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49F06-E431-42AA-8949-3669D1D60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FB1DEE7F-9D2A-4348-B087-BF8852A417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5F14160D-31B1-429B-BB91-B1F6F2D87F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7CB82756-53B6-42EA-BAE4-0ABF7D294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26DDC31-1662-48B2-84CC-CE3C441EABD0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53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E24AAC43-AE29-4A1F-9C9E-B0EC892039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08312789-0081-4D30-BB54-8A003AC3C6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BD783FEA-AEB7-47F0-802F-B1E9016BD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BE7185-01B8-4887-A5A6-C72E31C68A59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30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F30-C891-43F5-993D-F107EAC9A45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765-2332-40F0-9147-5BA63009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9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F30-C891-43F5-993D-F107EAC9A45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765-2332-40F0-9147-5BA63009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0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F30-C891-43F5-993D-F107EAC9A45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765-2332-40F0-9147-5BA63009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1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F30-C891-43F5-993D-F107EAC9A45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765-2332-40F0-9147-5BA63009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4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F30-C891-43F5-993D-F107EAC9A45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765-2332-40F0-9147-5BA63009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8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F30-C891-43F5-993D-F107EAC9A45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765-2332-40F0-9147-5BA63009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F30-C891-43F5-993D-F107EAC9A45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765-2332-40F0-9147-5BA63009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2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F30-C891-43F5-993D-F107EAC9A45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765-2332-40F0-9147-5BA63009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5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F30-C891-43F5-993D-F107EAC9A45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765-2332-40F0-9147-5BA63009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F30-C891-43F5-993D-F107EAC9A45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765-2332-40F0-9147-5BA63009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9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F30-C891-43F5-993D-F107EAC9A45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C765-2332-40F0-9147-5BA63009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3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F8F30-C891-43F5-993D-F107EAC9A45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EC765-2332-40F0-9147-5BA63009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6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linh tinh\fjkd.jpg">
            <a:extLst>
              <a:ext uri="{FF2B5EF4-FFF2-40B4-BE49-F238E27FC236}">
                <a16:creationId xmlns:a16="http://schemas.microsoft.com/office/drawing/2014/main" id="{765747B0-BC94-4462-B585-17D777EFC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">
            <a:extLst>
              <a:ext uri="{FF2B5EF4-FFF2-40B4-BE49-F238E27FC236}">
                <a16:creationId xmlns:a16="http://schemas.microsoft.com/office/drawing/2014/main" id="{3FC98490-2C71-43FF-A191-A903662F9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06489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 MẢNG MÀU YÊU THÍCH </a:t>
            </a:r>
          </a:p>
        </p:txBody>
      </p:sp>
      <p:sp>
        <p:nvSpPr>
          <p:cNvPr id="15367" name="TextBox 7">
            <a:extLst>
              <a:ext uri="{FF2B5EF4-FFF2-40B4-BE49-F238E27FC236}">
                <a16:creationId xmlns:a16="http://schemas.microsoft.com/office/drawing/2014/main" id="{D7F21585-6D56-42C5-BA60-CAA96B0A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590801"/>
            <a:ext cx="1443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  <p:pic>
        <p:nvPicPr>
          <p:cNvPr id="82946" name="Picture 19">
            <a:extLst>
              <a:ext uri="{FF2B5EF4-FFF2-40B4-BE49-F238E27FC236}">
                <a16:creationId xmlns:a16="http://schemas.microsoft.com/office/drawing/2014/main" id="{B7100E2F-CBE4-4E4C-B078-8BCC58273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1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53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1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>
            <a:extLst>
              <a:ext uri="{FF2B5EF4-FFF2-40B4-BE49-F238E27FC236}">
                <a16:creationId xmlns:a16="http://schemas.microsoft.com/office/drawing/2014/main" id="{5ACBF9F0-44ED-417D-A24E-653EE4FC2A0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495800"/>
            <a:ext cx="9144000" cy="6858000"/>
          </a:xfrm>
          <a:noFill/>
        </p:spPr>
      </p:pic>
      <p:sp>
        <p:nvSpPr>
          <p:cNvPr id="34819" name="TextBox 3">
            <a:extLst>
              <a:ext uri="{FF2B5EF4-FFF2-40B4-BE49-F238E27FC236}">
                <a16:creationId xmlns:a16="http://schemas.microsoft.com/office/drawing/2014/main" id="{AC129C0B-DCE2-4197-BF33-CDF9ECA2B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86001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00B9C0F-5EEF-41A8-B310-96F8C21CE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1" y="685800"/>
            <a:ext cx="209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89131-477A-4585-8210-615F5FC1696D}"/>
              </a:ext>
            </a:extLst>
          </p:cNvPr>
          <p:cNvSpPr/>
          <p:nvPr/>
        </p:nvSpPr>
        <p:spPr>
          <a:xfrm>
            <a:off x="1752601" y="609600"/>
            <a:ext cx="533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defRPr/>
            </a:pP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Hoạt</a:t>
            </a:r>
            <a:r>
              <a:rPr lang="en-US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động</a:t>
            </a:r>
            <a:r>
              <a:rPr lang="en-US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3:Thảo </a:t>
            </a: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luận</a:t>
            </a:r>
            <a:r>
              <a:rPr lang="vi-VN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                       </a:t>
            </a:r>
            <a:endParaRPr lang="zh-CN" altLang="en-US" sz="4000" b="1" dirty="0">
              <a:ln w="28575">
                <a:solidFill>
                  <a:prstClr val="white"/>
                </a:solidFill>
              </a:ln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95234" name="Picture 2" descr="C:\Users\Administrator\Desktop\a90ed7552da7daf983b6.jpg">
            <a:extLst>
              <a:ext uri="{FF2B5EF4-FFF2-40B4-BE49-F238E27FC236}">
                <a16:creationId xmlns:a16="http://schemas.microsoft.com/office/drawing/2014/main" id="{E36736DC-448E-446B-843A-5EBDAA164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9144000" cy="967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2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EBF8252E-E2A2-44ED-A95E-DAC64C264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37E2C905-4D83-4A5B-A282-138239F27B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id="{467F641A-395B-4B98-A4C8-5135F1E7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>
            <a:extLst>
              <a:ext uri="{FF2B5EF4-FFF2-40B4-BE49-F238E27FC236}">
                <a16:creationId xmlns:a16="http://schemas.microsoft.com/office/drawing/2014/main" id="{5D202EA3-64A4-4C48-AB21-074F89E15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838201"/>
            <a:ext cx="601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4000" b="1" i="1">
              <a:solidFill>
                <a:srgbClr val="002060"/>
              </a:solidFill>
            </a:endParaRPr>
          </a:p>
          <a:p>
            <a:r>
              <a:rPr lang="en-US" altLang="en-US" sz="4000" b="1" i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37551154-758A-44A0-9BB6-E5AAAE4CD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908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 sz="20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i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CCA65B-413A-4474-BD44-D092D2222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01"/>
            <a:ext cx="9144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Đọc tên mảng màu đã hoàn thành. Mảng màu được hoàn thành bằng chất liệu gì?</a:t>
            </a:r>
            <a:endParaRPr lang="en-US" altLang="en-US" sz="3600"/>
          </a:p>
          <a:p>
            <a:endParaRPr lang="en-US" altLang="en-US" sz="3200"/>
          </a:p>
          <a:p>
            <a:pPr algn="ctr"/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6E71F7-6B72-468F-BD84-B6861B49B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14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định sử dụng mảng màu (vẽ cho hình ảnh/ sản phẩm nào?) </a:t>
            </a:r>
          </a:p>
          <a:p>
            <a:pPr algn="ctr"/>
            <a:endParaRPr lang="en-US" altLang="en-US" sz="24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50DE42-03E6-416F-B734-98B91C66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862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Đọc tên và chỉ vào màu đậm, màu nhạt có trong bài thực hành?</a:t>
            </a:r>
          </a:p>
          <a:p>
            <a:pPr algn="ctr"/>
            <a:endParaRPr lang="en-US" altLang="en-US" sz="24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D8C84-CB9D-4E7D-B816-B4D0089BE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gợi ý: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en-US" sz="36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8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CEBBF4CF-C1D8-4AA1-B7D3-D801A8E8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EE420CA-5D77-4AB3-A6E2-F49E075948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A0E57D29-B842-457F-A4F3-423647FA6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>
            <a:extLst>
              <a:ext uri="{FF2B5EF4-FFF2-40B4-BE49-F238E27FC236}">
                <a16:creationId xmlns:a16="http://schemas.microsoft.com/office/drawing/2014/main" id="{78F8AADF-5C7A-41F0-8C76-27982BD34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838201"/>
            <a:ext cx="601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4000" b="1" i="1">
              <a:solidFill>
                <a:srgbClr val="002060"/>
              </a:solidFill>
            </a:endParaRPr>
          </a:p>
          <a:p>
            <a:r>
              <a:rPr lang="en-US" altLang="en-US" sz="4000" b="1" i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449CF0-A48C-4508-A3A8-FF91EEBCC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90801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Củng cố kiến thức về màu đậm ,màu nhạt</a:t>
            </a:r>
          </a:p>
          <a:p>
            <a:r>
              <a:rPr lang="en-US" altLang="en-US" sz="2400" b="1" i="1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546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9226CAF6-BEA8-4FE7-B803-AB9C9F0DD9D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495800"/>
            <a:ext cx="9144000" cy="6858000"/>
          </a:xfrm>
          <a:noFill/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832D3C91-1413-4BA8-A8B2-F8F8282BE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86001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FFEC3C7-8CB2-4F18-91E5-F80D12D33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1" y="685800"/>
            <a:ext cx="209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F9DF22-E996-4DDB-B201-EDBD32D85B9B}"/>
              </a:ext>
            </a:extLst>
          </p:cNvPr>
          <p:cNvSpPr/>
          <p:nvPr/>
        </p:nvSpPr>
        <p:spPr>
          <a:xfrm>
            <a:off x="1752601" y="609600"/>
            <a:ext cx="533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defRPr/>
            </a:pP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Hoạt</a:t>
            </a:r>
            <a:r>
              <a:rPr lang="en-US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động</a:t>
            </a:r>
            <a:r>
              <a:rPr lang="en-US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4:Vận </a:t>
            </a: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dụng</a:t>
            </a:r>
            <a:r>
              <a:rPr lang="vi-VN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                       </a:t>
            </a:r>
            <a:endParaRPr lang="zh-CN" altLang="en-US" sz="4000" b="1" dirty="0">
              <a:ln w="28575">
                <a:solidFill>
                  <a:prstClr val="white"/>
                </a:solidFill>
              </a:ln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96258" name="Picture 2" descr="C:\Users\Administrator\Desktop\98d4ea0835fac2a49beb.jpg">
            <a:extLst>
              <a:ext uri="{FF2B5EF4-FFF2-40B4-BE49-F238E27FC236}">
                <a16:creationId xmlns:a16="http://schemas.microsoft.com/office/drawing/2014/main" id="{490189D9-FB90-43B5-8F4B-D31C5A56F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9144000" cy="982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9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E8E0E1CE-2A19-4766-9D33-DA7985FA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CE6D55B7-5F19-442E-9B84-281F1B987F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88F3A07E-903D-4A1C-95A2-89AB780E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41FE5264-7CB7-45EB-B994-8C6BF3CE5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838201"/>
            <a:ext cx="601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4000" b="1" i="1">
              <a:solidFill>
                <a:srgbClr val="002060"/>
              </a:solidFill>
            </a:endParaRPr>
          </a:p>
          <a:p>
            <a:r>
              <a:rPr lang="en-US" altLang="en-US" sz="4000" b="1" i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A6A7A-D2A6-42F1-ADE3-78DF483A5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668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4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*Trưng bày ,nhận xét cuối chủ đề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90F79B-304D-4901-94F0-1C4B25834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Em đã sử dụng những màu sắc nào để trang trí?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02C4D-B7FE-4ED5-B748-EADC0A73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81401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Trong các sản phẩm đã được trang trí bằng các mảng màu của nhóm, em thích sản phẩm nào nhất? Tại sao?</a:t>
            </a:r>
          </a:p>
          <a:p>
            <a:r>
              <a:rPr lang="en-US" altLang="en-US" sz="2400" b="1" i="1">
                <a:solidFill>
                  <a:srgbClr val="0000CC"/>
                </a:solidFill>
              </a:rPr>
              <a:t>̀ </a:t>
            </a:r>
          </a:p>
        </p:txBody>
      </p:sp>
    </p:spTree>
    <p:extLst>
      <p:ext uri="{BB962C8B-B14F-4D97-AF65-F5344CB8AC3E}">
        <p14:creationId xmlns:p14="http://schemas.microsoft.com/office/powerpoint/2010/main" val="341939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080E2499-BECA-40E9-ABE1-AA1BF995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D3839463-C69C-4CC4-A392-DEBF48A871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9246B782-0E3E-4D34-8301-24EF9B25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5">
            <a:extLst>
              <a:ext uri="{FF2B5EF4-FFF2-40B4-BE49-F238E27FC236}">
                <a16:creationId xmlns:a16="http://schemas.microsoft.com/office/drawing/2014/main" id="{FEA4C414-84D3-4AFA-A4A2-66E58C71C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838201"/>
            <a:ext cx="601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4000" b="1" i="1">
              <a:solidFill>
                <a:srgbClr val="002060"/>
              </a:solidFill>
            </a:endParaRPr>
          </a:p>
          <a:p>
            <a:r>
              <a:rPr lang="en-US" altLang="en-US" sz="4000" b="1" i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57BAE-C0A0-4904-A400-D6D428F8E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90800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*Củng cố:</a:t>
            </a:r>
            <a:r>
              <a:rPr lang="en-US" altLang="en-US" sz="6000">
                <a:solidFill>
                  <a:srgbClr val="0000CC"/>
                </a:solidFill>
              </a:rPr>
              <a:t> </a:t>
            </a:r>
          </a:p>
          <a:p>
            <a:r>
              <a:rPr lang="en-US" altLang="en-US" sz="3600" b="1" i="1">
                <a:solidFill>
                  <a:srgbClr val="0000CC"/>
                </a:solidFill>
              </a:rPr>
              <a:t>- Yêu cầu HS nêu lại kiến thức bài học.</a:t>
            </a:r>
          </a:p>
          <a:p>
            <a:r>
              <a:rPr lang="en-US" altLang="en-US" sz="3600" b="1" i="1">
                <a:solidFill>
                  <a:srgbClr val="0000CC"/>
                </a:solidFill>
              </a:rPr>
              <a:t>- Khen ngợi HS</a:t>
            </a:r>
          </a:p>
          <a:p>
            <a:pPr algn="ctr"/>
            <a:r>
              <a:rPr lang="en-US" altLang="en-US" sz="6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400" b="1" i="1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231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238AEA33-797F-4AE3-A796-7808FD87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2C28816C-7A8E-4FA3-B52F-BA050A2855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6EFFA5AB-3302-4CED-8EE9-F02F70FC6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>
            <a:extLst>
              <a:ext uri="{FF2B5EF4-FFF2-40B4-BE49-F238E27FC236}">
                <a16:creationId xmlns:a16="http://schemas.microsoft.com/office/drawing/2014/main" id="{1A0C14EF-A37B-4E2D-9761-CF5DB7D0E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838201"/>
            <a:ext cx="601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4000" b="1" i="1">
              <a:solidFill>
                <a:srgbClr val="002060"/>
              </a:solidFill>
            </a:endParaRPr>
          </a:p>
          <a:p>
            <a:r>
              <a:rPr lang="en-US" altLang="en-US" sz="4000" b="1" i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7B57EF-A12A-49F3-8CFA-B8BFD45B7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9080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*Liên hệ thực tế cuộc sống: </a:t>
            </a:r>
          </a:p>
          <a:p>
            <a:r>
              <a:rPr lang="en-US" altLang="en-US" sz="2400" b="1" i="1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448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E5654180-F07F-41D3-8070-289CBE00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299CE823-B098-473A-91A5-CF613CD9A8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988" name="Picture 3">
            <a:extLst>
              <a:ext uri="{FF2B5EF4-FFF2-40B4-BE49-F238E27FC236}">
                <a16:creationId xmlns:a16="http://schemas.microsoft.com/office/drawing/2014/main" id="{9434A2FA-5792-45BF-B176-549130FB0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A6776DA1-D66D-4DE6-B64A-9CAFC1259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838201"/>
            <a:ext cx="601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4000" b="1" i="1">
              <a:solidFill>
                <a:srgbClr val="002060"/>
              </a:solidFill>
            </a:endParaRPr>
          </a:p>
          <a:p>
            <a:r>
              <a:rPr lang="en-US" altLang="en-US" sz="4000" b="1" i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156E5-1CE5-4B33-807D-9E0E61AF4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14401"/>
            <a:ext cx="9144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6000" b="1"/>
              <a:t> </a:t>
            </a:r>
            <a:r>
              <a:rPr lang="en-US" alt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pPr>
              <a:buFontTx/>
              <a:buChar char="-"/>
            </a:pPr>
            <a:r>
              <a:rPr lang="en-US" alt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xem trước</a:t>
            </a:r>
          </a:p>
          <a:p>
            <a:pPr algn="ctr"/>
            <a:r>
              <a:rPr lang="en-US" alt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đề 5: SỰ KẾT HỢP THÚ VỊ CỦA KHỐI.</a:t>
            </a:r>
          </a:p>
          <a:p>
            <a:pPr algn="ctr"/>
            <a:endParaRPr lang="en-US" altLang="en-US" sz="60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i="1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147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201</Words>
  <Application>Microsoft Office PowerPoint</Application>
  <PresentationFormat>Widescreen</PresentationFormat>
  <Paragraphs>48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</dc:creator>
  <cp:lastModifiedBy>STD</cp:lastModifiedBy>
  <cp:revision>1</cp:revision>
  <dcterms:created xsi:type="dcterms:W3CDTF">2025-10-06T00:59:32Z</dcterms:created>
  <dcterms:modified xsi:type="dcterms:W3CDTF">2025-10-06T01:05:54Z</dcterms:modified>
</cp:coreProperties>
</file>