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349" r:id="rId3"/>
    <p:sldId id="350" r:id="rId4"/>
    <p:sldId id="351" r:id="rId5"/>
    <p:sldId id="334" r:id="rId6"/>
    <p:sldId id="333" r:id="rId7"/>
    <p:sldId id="352" r:id="rId8"/>
  </p:sldIdLst>
  <p:sldSz cx="12192000" cy="6858000"/>
  <p:notesSz cx="6858000" cy="9144000"/>
  <p:custDataLst>
    <p:tags r:id="rId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2" d="100"/>
          <a:sy n="42" d="100"/>
        </p:scale>
        <p:origin x="86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030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547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choối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cstate="hqprint">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4674</TotalTime>
  <Words>177</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STD</cp:lastModifiedBy>
  <cp:revision>427</cp:revision>
  <dcterms:created xsi:type="dcterms:W3CDTF">2021-06-02T01:34:28Z</dcterms:created>
  <dcterms:modified xsi:type="dcterms:W3CDTF">2025-11-03T16:53:07Z</dcterms:modified>
</cp:coreProperties>
</file>