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</p:sldMasterIdLst>
  <p:notesMasterIdLst>
    <p:notesMasterId r:id="rId10"/>
  </p:notesMasterIdLst>
  <p:sldIdLst>
    <p:sldId id="257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114136" y="2026668"/>
            <a:ext cx="6029865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4800" b="1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15: </a:t>
            </a:r>
            <a:r>
              <a:rPr lang="en-US" altLang="zh-CN" sz="48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Ki – </a:t>
            </a:r>
            <a:r>
              <a:rPr lang="en-US" altLang="zh-CN" sz="48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lô</a:t>
            </a:r>
            <a:r>
              <a:rPr lang="en-US" altLang="zh-CN" sz="48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– gam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263140" cy="998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475" y="257810"/>
            <a:ext cx="7981950" cy="21132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3525" y="3195320"/>
            <a:ext cx="4057015" cy="20783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12 kg + 23 kg = 35 kg</a:t>
            </a:r>
          </a:p>
          <a:p>
            <a:pPr algn="ctr"/>
            <a:r>
              <a:rPr lang="en-US" sz="3200"/>
              <a:t>42 kg - 30 kg = 12 kg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22140" y="3205480"/>
            <a:ext cx="3823970" cy="20783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45 kg + 20 kg = 65 kg</a:t>
            </a:r>
          </a:p>
          <a:p>
            <a:pPr algn="ctr"/>
            <a:r>
              <a:rPr lang="en-US" sz="3200"/>
              <a:t>13 kg - 9 kg = 4 kg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68030" y="3195320"/>
            <a:ext cx="3743325" cy="20783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9 kg + 7 kg = 16 kg</a:t>
            </a:r>
          </a:p>
          <a:p>
            <a:pPr algn="ctr"/>
            <a:r>
              <a:rPr lang="en-US" sz="3200"/>
              <a:t>60 kg - 40 kg = 20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860" y="109220"/>
            <a:ext cx="9899015" cy="365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830" y="4214495"/>
            <a:ext cx="4688840" cy="137096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053070" y="4290695"/>
            <a:ext cx="49657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95540" y="4899660"/>
            <a:ext cx="49657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bldLvl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845" y="265430"/>
            <a:ext cx="9508490" cy="287464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880360" y="3782695"/>
            <a:ext cx="7616825" cy="217106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Tổng số ki-lô-gam thóc của hai bao khóc là:</a:t>
            </a:r>
          </a:p>
          <a:p>
            <a:pPr algn="ctr"/>
            <a:r>
              <a:rPr lang="en-US" sz="3600"/>
              <a:t>30 + 50 = 80 (kg)</a:t>
            </a:r>
          </a:p>
          <a:p>
            <a:pPr algn="ctr"/>
            <a:r>
              <a:rPr lang="en-US" sz="3600"/>
              <a:t>Đáp số: 80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615" y="184150"/>
            <a:ext cx="10914380" cy="42951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910205" y="4827905"/>
            <a:ext cx="6552565" cy="1318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a. Rô-bốt B nặng: 32 + 2 = 34 (kg)</a:t>
            </a:r>
          </a:p>
          <a:p>
            <a:pPr algn="ctr"/>
            <a:r>
              <a:rPr lang="en-US" sz="3200"/>
              <a:t>b. Rô-bốt C nặng: 32 - 2 = 30 (kg)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120</Words>
  <Application>Microsoft Office PowerPoint</Application>
  <PresentationFormat>Custom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2_Office Theme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5</cp:revision>
  <dcterms:created xsi:type="dcterms:W3CDTF">2021-05-13T04:17:00Z</dcterms:created>
  <dcterms:modified xsi:type="dcterms:W3CDTF">2025-11-07T14:17:04Z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