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8" r:id="rId2"/>
  </p:sldMasterIdLst>
  <p:notesMasterIdLst>
    <p:notesMasterId r:id="rId11"/>
  </p:notesMasterIdLst>
  <p:sldIdLst>
    <p:sldId id="305" r:id="rId3"/>
    <p:sldId id="289" r:id="rId4"/>
    <p:sldId id="290" r:id="rId5"/>
    <p:sldId id="296" r:id="rId6"/>
    <p:sldId id="297" r:id="rId7"/>
    <p:sldId id="298" r:id="rId8"/>
    <p:sldId id="393" r:id="rId9"/>
    <p:sldId id="3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934" y="-9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8F4A5-9709-47FD-A95F-668ECDA63FE9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D42E6-EB43-48C3-9E84-A655A8E4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2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45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6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6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FDC6B8-8769-9241-B164-1EB930C25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0CEEF6-34EF-C84A-9D3B-0FBFD810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74273E-6EBE-6D46-B18B-E65AE2FD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15A853-7080-A245-8661-EF47752B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2EB7C-9F3A-A74F-BD6E-8B5AABE1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648466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36B12-1C26-9E4B-8FC5-59F15B12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B6DBDE-55EC-EB49-9186-BF018193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E21F28-C4B9-C64F-BECF-F1C97D97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7343F6-A722-EB4B-93CA-4F8C09BD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097ABF-0E92-8D4E-9976-9219F98E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597184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85955-0668-3346-BFB8-C7EB9F20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5EDF35-4B85-D542-8EA6-E15FB6861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4F52AB-EBB2-1446-83C0-7A5D4A7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30A59-4D26-044A-9FE6-D946AB75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B58B17-9E64-3F46-87E6-684DD9A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010317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BF526-DA01-7848-ABE3-DD4C113B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47DB79-1860-844E-A7FF-8F0B71C29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012BB9-976D-D343-89F5-4DFF93EB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E8AD6C-AE63-EE4C-BFA4-C9E39DE1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D9D187-3F92-DA4C-85F0-B0BC94E4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2B5087-AEE8-354B-B086-479E3FDD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55931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3184A-9E37-6441-BCD0-B91570DE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EADAA4-D45E-EB47-97C4-7EB339642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4A7FA-0101-1748-8616-DAE360C1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80B9F7E-7E58-7C4D-AB1D-88B98F7DE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E4B841-8AE6-3F42-896D-D54C4C09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FC749C-7CE2-F349-838A-7D9DED20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8DBB7A-AC64-4843-8DCB-C0A983C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9F0A3E-900C-4646-80C9-A7185CCA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782162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5FD4C-E84E-DB41-88AD-49CC76B9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C5623A-4EE7-A147-86EF-9BC6BF7F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73178D-4218-1545-8940-487A67F2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DB5D18-47F7-FD4E-A9D6-31CDD06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262401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677B1A2-5CA7-8049-AABD-8C925CDA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433F12-33B7-C842-9BE8-FDCC3FC4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067824-CAE4-9449-83A7-3FF242E5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955645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D9F4B-0D34-8F46-BD7E-4B03783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8AF973-3C85-5041-89B5-31957CC5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8335B1-FCC1-514F-88D1-FC56AF195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4D9830-EA98-6243-998C-3059D1EA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0AEEF0-0CF4-2D4C-B18A-CE16E0DF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E9962B-892F-6D49-9583-A0EF71BF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104402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xmlns="" id="{DE00CCD5-3BAE-CA55-EF0F-1D34150319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15">
            <a:extLst>
              <a:ext uri="{FF2B5EF4-FFF2-40B4-BE49-F238E27FC236}">
                <a16:creationId xmlns:a16="http://schemas.microsoft.com/office/drawing/2014/main" xmlns="" id="{133F2BCE-4EE7-D0F5-CFC0-0E6A3F9B49FC}"/>
              </a:ext>
            </a:extLst>
          </p:cNvPr>
          <p:cNvSpPr/>
          <p:nvPr userDrawn="1"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A3B24-A0B6-4240-B4AA-95652395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DFCEFD-0CCF-884A-9946-DD8280288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5D1330-BEB6-E342-BCB1-953780EF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60538E-291D-8B4B-A0B0-0B81A054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0DCC58-08B2-324F-9A4A-E395677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DBCF0D-1722-DE4F-8BA8-C08AB0F4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650217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4C17D-893E-834E-B6C5-3DC86E44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2F0840-E0BB-0247-8576-B65A5ABF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61BF0-512D-7542-A118-4480EF0E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A5E472-72FD-6D48-ABDA-CB7E3CDF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A493AD-4A1F-BF4C-A244-1F537E10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233527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9E7258-12AD-8444-BA21-70881BF75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CA5180-2F6A-6441-A65E-7F9A3BC9F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8B7486-4101-F64A-9431-39A5D0B9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771B0C-0C8B-CB45-A5E0-D43C7164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9FB9B9-F3F4-834B-9E2D-71F0F484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35165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7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4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3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7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3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47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FE4473A-FA69-FB49-81F9-4291DA05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EF8CA5-0A96-E344-B72B-B644B051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723635-C0C7-AE40-B857-A698CE458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1D33-5FA4-674E-B965-0A99F0FBAB91}" type="datetimeFigureOut">
              <a:rPr lang="x-none" smtClean="0"/>
              <a:t>07/11/2025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8A06E1-DF44-3847-9335-1F579FFBE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50EA54-805B-AE42-AF10-515CCD662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0CDD-2974-7345-9FD9-6DC56CB4620A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764F16-4DF8-C04B-B48F-CD9CA0A0549F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03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12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microsoft.com/office/2007/relationships/hdphoto" Target="../media/hdphoto15.wdp"/><Relationship Id="rId5" Type="http://schemas.microsoft.com/office/2007/relationships/hdphoto" Target="../media/hdphoto13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microsoft.com/office/2007/relationships/hdphoto" Target="../media/hdphoto16.wdp"/><Relationship Id="rId10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3.wdp"/><Relationship Id="rId3" Type="http://schemas.openxmlformats.org/officeDocument/2006/relationships/image" Target="../media/image1.png"/><Relationship Id="rId7" Type="http://schemas.microsoft.com/office/2007/relationships/hdphoto" Target="../media/hdphoto20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22.wdp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923565" y="-346565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420822" y="-48127"/>
            <a:ext cx="2803262" cy="39887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89588" y="2922735"/>
            <a:ext cx="2848620" cy="3911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0" y="5221705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2395831" cy="2395831"/>
          </a:xfrm>
          <a:prstGeom prst="rect">
            <a:avLst/>
          </a:prstGeom>
        </p:spPr>
      </p:pic>
      <p:pic>
        <p:nvPicPr>
          <p:cNvPr id="819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xmlns="" id="{DB3D3D8C-7BE1-E848-80A3-DAB81789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36295" cy="16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A0EF610-E190-FB29-5A6F-A14ED04B6B9D}"/>
              </a:ext>
            </a:extLst>
          </p:cNvPr>
          <p:cNvSpPr txBox="1"/>
          <p:nvPr/>
        </p:nvSpPr>
        <p:spPr>
          <a:xfrm>
            <a:off x="3409121" y="2156460"/>
            <a:ext cx="77922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+ 6)</a:t>
            </a:r>
          </a:p>
        </p:txBody>
      </p:sp>
    </p:spTree>
    <p:extLst>
      <p:ext uri="{BB962C8B-B14F-4D97-AF65-F5344CB8AC3E}">
        <p14:creationId xmlns:p14="http://schemas.microsoft.com/office/powerpoint/2010/main" val="3255717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xmlns="" id="{B096E618-231A-B642-81F4-8B374BB92ADC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9001918-9A32-384E-A799-F0630F48A6EF}"/>
              </a:ext>
            </a:extLst>
          </p:cNvPr>
          <p:cNvGrpSpPr/>
          <p:nvPr/>
        </p:nvGrpSpPr>
        <p:grpSpPr>
          <a:xfrm>
            <a:off x="-837654" y="-42740"/>
            <a:ext cx="5865598" cy="5865598"/>
            <a:chOff x="-319390" y="32395"/>
            <a:chExt cx="5865598" cy="5865598"/>
          </a:xfrm>
        </p:grpSpPr>
        <p:pic>
          <p:nvPicPr>
            <p:cNvPr id="102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xmlns="" id="{BEC39B3D-A624-8B48-90B9-5A13B6B0D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9390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EC83F4D3-7DF0-8C47-911C-6FCF60FC9B22}"/>
                </a:ext>
              </a:extLst>
            </p:cNvPr>
            <p:cNvSpPr txBox="1"/>
            <p:nvPr/>
          </p:nvSpPr>
          <p:spPr>
            <a:xfrm>
              <a:off x="1096305" y="1881506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Nhờ bạn nhặt giúp cái bút bị rơi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119F679-3AE3-CC40-B815-7B276F89B307}"/>
              </a:ext>
            </a:extLst>
          </p:cNvPr>
          <p:cNvGrpSpPr/>
          <p:nvPr/>
        </p:nvGrpSpPr>
        <p:grpSpPr>
          <a:xfrm>
            <a:off x="1668559" y="2318211"/>
            <a:ext cx="5865598" cy="5865598"/>
            <a:chOff x="-414087" y="32395"/>
            <a:chExt cx="5865598" cy="5865598"/>
          </a:xfrm>
        </p:grpSpPr>
        <p:pic>
          <p:nvPicPr>
            <p:cNvPr id="20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xmlns="" id="{F45AD9AC-0029-F948-81F6-019AFB8FC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F8D461D-D568-9F44-AFC2-8471833D2653}"/>
                </a:ext>
              </a:extLst>
            </p:cNvPr>
            <p:cNvSpPr txBox="1"/>
            <p:nvPr/>
          </p:nvSpPr>
          <p:spPr>
            <a:xfrm>
              <a:off x="1096305" y="2279966"/>
              <a:ext cx="28448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Khen bạn viết chữ đẹp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265CB2-58B6-FF41-9441-95615F68EC6A}"/>
              </a:ext>
            </a:extLst>
          </p:cNvPr>
          <p:cNvGrpSpPr/>
          <p:nvPr/>
        </p:nvGrpSpPr>
        <p:grpSpPr>
          <a:xfrm>
            <a:off x="4759454" y="-103468"/>
            <a:ext cx="5865598" cy="6339376"/>
            <a:chOff x="-414087" y="32395"/>
            <a:chExt cx="5865598" cy="5865598"/>
          </a:xfrm>
        </p:grpSpPr>
        <p:pic>
          <p:nvPicPr>
            <p:cNvPr id="23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xmlns="" id="{13376DC3-1BEE-A242-9C9F-C1A900F98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85D3CAA-1DE7-5E4D-95E1-C17607E1A8E2}"/>
                </a:ext>
              </a:extLst>
            </p:cNvPr>
            <p:cNvSpPr txBox="1"/>
            <p:nvPr/>
          </p:nvSpPr>
          <p:spPr>
            <a:xfrm>
              <a:off x="1082750" y="1771147"/>
              <a:ext cx="2844814" cy="19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3CEC59E-D4B6-5C44-8881-F2F4C8E3F432}"/>
              </a:ext>
            </a:extLst>
          </p:cNvPr>
          <p:cNvGrpSpPr/>
          <p:nvPr/>
        </p:nvGrpSpPr>
        <p:grpSpPr>
          <a:xfrm>
            <a:off x="7278166" y="2373509"/>
            <a:ext cx="5865598" cy="5865598"/>
            <a:chOff x="-414087" y="32395"/>
            <a:chExt cx="5865598" cy="5865598"/>
          </a:xfrm>
        </p:grpSpPr>
        <p:pic>
          <p:nvPicPr>
            <p:cNvPr id="26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xmlns="" id="{7DFD9D8C-24E5-654B-A584-468A7D5D4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0BA472F-777F-C046-98BB-E05A60706B1C}"/>
                </a:ext>
              </a:extLst>
            </p:cNvPr>
            <p:cNvSpPr txBox="1"/>
            <p:nvPr/>
          </p:nvSpPr>
          <p:spPr>
            <a:xfrm>
              <a:off x="1408852" y="1987219"/>
              <a:ext cx="28448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Chúc mừng sinh nhật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0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xmlns="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CA598B2-9E02-8B4C-A29A-4D1960B1B631}"/>
                </a:ext>
              </a:extLst>
            </p:cNvPr>
            <p:cNvSpPr txBox="1"/>
            <p:nvPr/>
          </p:nvSpPr>
          <p:spPr>
            <a:xfrm>
              <a:off x="1096305" y="1881506"/>
              <a:ext cx="284481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Nhờ bạn nhặt giúp cái bút bị rơi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xmlns="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xmlns="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xmlns="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954271"/>
              <a:ext cx="3452619" cy="662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ừ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đợi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xmlns="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489055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Cậu nhặt giúp tớ cái bút được không?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8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xmlns="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09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Khen bạn viết chữ đẹp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xmlns="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xmlns="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xmlns="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954271"/>
              <a:ext cx="3452619" cy="662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 ơn bạn.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xmlns="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735276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4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6116210"/>
            <a:chOff x="-426913" y="89982"/>
            <a:chExt cx="5865598" cy="6208966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xmlns="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6208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320460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xmlns="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 ơn cậu nhiều nha.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xmlns="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49C81CA-2B7F-B84F-A804-4ED4FFD94B5C}"/>
                </a:ext>
              </a:extLst>
            </p:cNvPr>
            <p:cNvSpPr txBox="1"/>
            <p:nvPr/>
          </p:nvSpPr>
          <p:spPr>
            <a:xfrm rot="666225">
              <a:off x="996115" y="5020182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  <p:pic>
        <p:nvPicPr>
          <p:cNvPr id="6146" name="Picture 2" descr="Tổng Hợp Hình Ảnh Hoạt Hình Hài Hước Nhất Hiện Nay, 42 Bựa Ý Tưởng">
            <a:extLst>
              <a:ext uri="{FF2B5EF4-FFF2-40B4-BE49-F238E27FC236}">
                <a16:creationId xmlns:a16="http://schemas.microsoft.com/office/drawing/2014/main" xmlns="" id="{3AC18496-05F1-864A-BB02-38E3DC85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379" b="95996" l="9635" r="87500">
                        <a14:foregroundMark x1="27083" y1="64453" x2="36458" y2="63379"/>
                        <a14:foregroundMark x1="36458" y1="63379" x2="38672" y2="6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765" r="2690"/>
          <a:stretch/>
        </p:blipFill>
        <p:spPr bwMode="auto">
          <a:xfrm>
            <a:off x="3002632" y="2913186"/>
            <a:ext cx="7298185" cy="392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17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xmlns="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093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Chúc mừng sinh nhật bạn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xmlns="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 ơn cậu nhiều.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170" name="Picture 2" descr="Hình ảnh Lời Chúc Sinh Nhật Sinh Nhật Kỷ Niệm Sinh Nhật Nhân Vật Hoạt Hình  PNG , Minh Họa Hoạt Hình, Nhân, Tải PNG miễn phí tải tập tin PSDComment và">
            <a:extLst>
              <a:ext uri="{FF2B5EF4-FFF2-40B4-BE49-F238E27FC236}">
                <a16:creationId xmlns:a16="http://schemas.microsoft.com/office/drawing/2014/main" xmlns="" id="{3E2D0120-D86B-AA4B-9931-19D8BAE0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333" l="8750" r="90000">
                        <a14:foregroundMark x1="38667" y1="71000" x2="40667" y2="86667"/>
                        <a14:foregroundMark x1="40667" y1="86667" x2="43750" y2="89833"/>
                        <a14:foregroundMark x1="24083" y1="87000" x2="39417" y2="87417"/>
                        <a14:foregroundMark x1="39417" y1="87417" x2="43333" y2="88750"/>
                        <a14:foregroundMark x1="34750" y1="84167" x2="43000" y2="84333"/>
                        <a14:foregroundMark x1="43000" y1="84333" x2="60167" y2="83250"/>
                        <a14:foregroundMark x1="60167" y1="83250" x2="62333" y2="83250"/>
                        <a14:foregroundMark x1="29083" y1="84167" x2="61250" y2="85500"/>
                        <a14:foregroundMark x1="34083" y1="72167" x2="49833" y2="73833"/>
                        <a14:foregroundMark x1="49833" y1="73833" x2="63167" y2="72583"/>
                        <a14:foregroundMark x1="11833" y1="25167" x2="19250" y2="33917"/>
                        <a14:foregroundMark x1="8750" y1="59417" x2="9167" y2="79333"/>
                        <a14:foregroundMark x1="36917" y1="87250" x2="44250" y2="89000"/>
                        <a14:foregroundMark x1="44250" y1="89000" x2="65333" y2="84833"/>
                        <a14:foregroundMark x1="39583" y1="90250" x2="47250" y2="91333"/>
                        <a14:foregroundMark x1="47250" y1="91333" x2="63833" y2="86333"/>
                        <a14:foregroundMark x1="62333" y1="82417" x2="64250" y2="83250"/>
                        <a14:foregroundMark x1="23417" y1="77833" x2="28833" y2="7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79" y="1467656"/>
            <a:ext cx="5892384" cy="58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xmlns="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735276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F4B4088E-2B79-E9F3-F98C-23580D1BA2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62FCBC7F-993D-3ED1-AD60-963FA01E4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5CDF8380-9EAA-26BE-E0A2-A3DD4E11A7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105507" y="215947"/>
            <a:ext cx="2380088" cy="2515867"/>
          </a:xfrm>
          <a:prstGeom prst="rect">
            <a:avLst/>
          </a:prstGeom>
        </p:spPr>
      </p:pic>
      <p:sp>
        <p:nvSpPr>
          <p:cNvPr id="6" name="椭圆 3">
            <a:extLst>
              <a:ext uri="{FF2B5EF4-FFF2-40B4-BE49-F238E27FC236}">
                <a16:creationId xmlns:a16="http://schemas.microsoft.com/office/drawing/2014/main" xmlns="" id="{D6D10D31-A6DD-F198-8072-D7A024301DFD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zh-CN" altLang="en-US" sz="5400" dirty="0">
              <a:latin typeface="Cambria" panose="0204050305040603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0AC0BAA3-6590-232F-2436-409559EA9910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B:</a:t>
            </a:r>
            <a:endParaRPr lang="x-none" sz="32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3169F81F-4B06-44A8-5251-C6EB278DA983}"/>
              </a:ext>
            </a:extLst>
          </p:cNvPr>
          <p:cNvSpPr/>
          <p:nvPr/>
        </p:nvSpPr>
        <p:spPr>
          <a:xfrm>
            <a:off x="916392" y="2075223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EA3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An là nông dân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xmlns="" id="{8133FFE3-E16F-FF3E-9CD9-22419CC36C8A}"/>
              </a:ext>
            </a:extLst>
          </p:cNvPr>
          <p:cNvSpPr/>
          <p:nvPr/>
        </p:nvSpPr>
        <p:spPr>
          <a:xfrm>
            <a:off x="916392" y="3306790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EA3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đang gặt lúa</a:t>
            </a:r>
          </a:p>
        </p:txBody>
      </p:sp>
      <p:sp>
        <p:nvSpPr>
          <p:cNvPr id="15" name="Rounded Rectangle 29">
            <a:extLst>
              <a:ext uri="{FF2B5EF4-FFF2-40B4-BE49-F238E27FC236}">
                <a16:creationId xmlns:a16="http://schemas.microsoft.com/office/drawing/2014/main" xmlns="" id="{24A03444-7A19-70C4-A1B0-7323EA61A06B}"/>
              </a:ext>
            </a:extLst>
          </p:cNvPr>
          <p:cNvSpPr/>
          <p:nvPr/>
        </p:nvSpPr>
        <p:spPr>
          <a:xfrm>
            <a:off x="999055" y="4564687"/>
            <a:ext cx="4791856" cy="1266674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EA3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rất chăm chỉ và cẩn thận</a:t>
            </a: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35AE1647-2C9F-9C4F-3820-D48AD476D5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-106154" y="3711488"/>
            <a:ext cx="1934954" cy="3212965"/>
          </a:xfrm>
          <a:prstGeom prst="rect">
            <a:avLst/>
          </a:prstGeom>
        </p:spPr>
      </p:pic>
      <p:sp>
        <p:nvSpPr>
          <p:cNvPr id="24" name="Rounded Rectangle 30">
            <a:extLst>
              <a:ext uri="{FF2B5EF4-FFF2-40B4-BE49-F238E27FC236}">
                <a16:creationId xmlns:a16="http://schemas.microsoft.com/office/drawing/2014/main" xmlns="" id="{87C01EC2-EF2C-2B30-F1EA-8EE61A63731D}"/>
              </a:ext>
            </a:extLst>
          </p:cNvPr>
          <p:cNvSpPr/>
          <p:nvPr/>
        </p:nvSpPr>
        <p:spPr>
          <a:xfrm>
            <a:off x="6772152" y="217682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nêu đặc điểm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xmlns="" id="{E3082A04-CC8E-E74E-A622-96F916B844AA}"/>
              </a:ext>
            </a:extLst>
          </p:cNvPr>
          <p:cNvSpPr/>
          <p:nvPr/>
        </p:nvSpPr>
        <p:spPr>
          <a:xfrm>
            <a:off x="6789966" y="4893304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giới thiệu</a:t>
            </a: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xmlns="" id="{AEADC394-2275-CE9B-24AF-8B1BC1B8BC88}"/>
              </a:ext>
            </a:extLst>
          </p:cNvPr>
          <p:cNvSpPr/>
          <p:nvPr/>
        </p:nvSpPr>
        <p:spPr>
          <a:xfrm>
            <a:off x="6789966" y="351497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nêu hoạt động</a:t>
            </a: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xmlns="" id="{692C630E-4B31-AC93-33D3-4190C4643B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975195" y="3872725"/>
            <a:ext cx="2242078" cy="307840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C5F889B-501C-2D53-C786-128D69C00F00}"/>
              </a:ext>
            </a:extLst>
          </p:cNvPr>
          <p:cNvCxnSpPr/>
          <p:nvPr/>
        </p:nvCxnSpPr>
        <p:spPr>
          <a:xfrm>
            <a:off x="5708248" y="2618726"/>
            <a:ext cx="1081718" cy="257929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3FE64F6-B972-5BFC-7D5A-F47BDDF14871}"/>
              </a:ext>
            </a:extLst>
          </p:cNvPr>
          <p:cNvCxnSpPr>
            <a:cxnSpLocks/>
          </p:cNvCxnSpPr>
          <p:nvPr/>
        </p:nvCxnSpPr>
        <p:spPr>
          <a:xfrm>
            <a:off x="5731766" y="3813237"/>
            <a:ext cx="103292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BB44824-A580-342D-099C-C1B3B5A1E7E7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5813588" y="2591071"/>
            <a:ext cx="958564" cy="26069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18">
            <a:extLst>
              <a:ext uri="{FF2B5EF4-FFF2-40B4-BE49-F238E27FC236}">
                <a16:creationId xmlns:a16="http://schemas.microsoft.com/office/drawing/2014/main" xmlns="" id="{C5A40C76-DC0B-C0F5-12BB-EA8FC0CF77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93" y="164887"/>
            <a:ext cx="2567193" cy="25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684FD150-D899-6B2C-6540-34EA2CA891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F047C22C-2273-82CA-7D0D-2460613BA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173DD27A-FE25-69AD-CE44-8F52FF7D85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xmlns="" id="{3A8717E9-5193-CE88-B0F2-576674ACB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xmlns="" id="{DF19F071-2336-B215-EA3E-A37809A9916D}"/>
              </a:ext>
            </a:extLst>
          </p:cNvPr>
          <p:cNvSpPr/>
          <p:nvPr/>
        </p:nvSpPr>
        <p:spPr>
          <a:xfrm>
            <a:off x="384557" y="164888"/>
            <a:ext cx="1720521" cy="152900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10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1BC63739-B70F-D3AC-8F3F-FBE1AFB878DB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x-none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DBBBAC-B59E-2456-653C-9370F2A4FFF7}"/>
              </a:ext>
            </a:extLst>
          </p:cNvPr>
          <p:cNvSpPr txBox="1"/>
          <p:nvPr/>
        </p:nvSpPr>
        <p:spPr>
          <a:xfrm>
            <a:off x="1677837" y="1853261"/>
            <a:ext cx="934181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Hai anh em vừa ăn bánh quy vừa trò chuyện: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Nếu cái bánh này hình chiếc ô tô, em sẽ ăn phần nào trước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sẽ ăn bốn cái bánh xe ạ </a:t>
            </a:r>
            <a:r>
              <a:rPr lang="vi-VN" sz="3200" b="1" i="1" dirty="0">
                <a:solidFill>
                  <a:srgbClr val="C00000"/>
                </a:solidFill>
              </a:rPr>
              <a:t>.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Tại sao vậy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phải ăn bánh xe trước để cái xe không chạy được nữa </a:t>
            </a:r>
            <a:r>
              <a:rPr lang="vi-VN" sz="3200" b="1" i="1" dirty="0">
                <a:solidFill>
                  <a:srgbClr val="C00000"/>
                </a:solidFill>
              </a:rPr>
              <a:t>. </a:t>
            </a:r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   Nếu ăn các bộ phận khác, anh nghĩ cái xe chịu đứng yên cho em ăn nó hay sao?</a:t>
            </a:r>
          </a:p>
        </p:txBody>
      </p:sp>
      <p:pic>
        <p:nvPicPr>
          <p:cNvPr id="10" name="Picture 2" descr="Hình ảnh Bánh đỏ Bánh Donut Bánh đẹp Trang Trí Bánh PNG , Bánh Kẹp, Bánh  đỏ, Bánh Donut PNG miễn phí tải tập tin PSDComment và Vector">
            <a:extLst>
              <a:ext uri="{FF2B5EF4-FFF2-40B4-BE49-F238E27FC236}">
                <a16:creationId xmlns:a16="http://schemas.microsoft.com/office/drawing/2014/main" xmlns="" id="{EEB98C7E-3AC2-6CF4-C44D-CE31788E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67" y="2548395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ình ảnh Kẹo Hoạt Hình Kẹo Ngon Kẹo Kẹo Minh Họa PNG , Kẹo Clipart, Phim Hoạt  Hình Kẹo, Kẹo Ngon PNG miễn phí tải tập tin PSDComment và Vector">
            <a:extLst>
              <a:ext uri="{FF2B5EF4-FFF2-40B4-BE49-F238E27FC236}">
                <a16:creationId xmlns:a16="http://schemas.microsoft.com/office/drawing/2014/main" xmlns="" id="{5BE4458C-B037-AD02-4E9F-CD55B3DA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083" y1="41083" x2="40417" y2="41333"/>
                        <a14:foregroundMark x1="40417" y1="41333" x2="61833" y2="36750"/>
                        <a14:foregroundMark x1="61833" y1="36750" x2="66000" y2="3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234" y="2721569"/>
            <a:ext cx="1358714" cy="13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Kẹo Mút Hoạt Hình PNG , Màu Nước, Kẹo Mút, Cây Cung PNG miễn phí  tải tập tin PSDComment và Vector">
            <a:extLst>
              <a:ext uri="{FF2B5EF4-FFF2-40B4-BE49-F238E27FC236}">
                <a16:creationId xmlns:a16="http://schemas.microsoft.com/office/drawing/2014/main" xmlns="" id="{F7005447-89D9-E993-DC98-E1186D36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49" y="3650956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ute pink cotton candy cartoon Royalty Free Vector Image">
            <a:extLst>
              <a:ext uri="{FF2B5EF4-FFF2-40B4-BE49-F238E27FC236}">
                <a16:creationId xmlns:a16="http://schemas.microsoft.com/office/drawing/2014/main" xmlns="" id="{AF9AF008-92E6-5187-C8E7-8EE82D9A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67" b="90000" l="10000" r="90000">
                        <a14:foregroundMark x1="50300" y1="9167" x2="56000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00" y="4641287"/>
            <a:ext cx="1216285" cy="13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266</Words>
  <Application>Microsoft Office PowerPoint</Application>
  <PresentationFormat>Custom</PresentationFormat>
  <Paragraphs>37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2021-07-31T03:21:04Z</dcterms:created>
  <dcterms:modified xsi:type="dcterms:W3CDTF">2025-11-07T14:07:34Z</dcterms:modified>
</cp:coreProperties>
</file>