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422" r:id="rId3"/>
    <p:sldId id="443" r:id="rId4"/>
    <p:sldId id="442" r:id="rId5"/>
    <p:sldId id="441" r:id="rId6"/>
    <p:sldId id="440" r:id="rId7"/>
    <p:sldId id="438" r:id="rId8"/>
    <p:sldId id="437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166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</a:p>
          <a:p>
            <a:pPr algn="ctr"/>
            <a:endParaRPr lang="en-US" sz="2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TH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Tân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Viên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Giáo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viên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Nguyễn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Thị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Yến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65" y="385408"/>
            <a:ext cx="2722147" cy="382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530087"/>
            <a:ext cx="7143987" cy="2784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49" y="3207026"/>
            <a:ext cx="8044068" cy="32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17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18" y="357795"/>
            <a:ext cx="1295581" cy="12765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699" y="568465"/>
            <a:ext cx="5526518" cy="1105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0925" y="1839542"/>
            <a:ext cx="4218533" cy="27324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6123" y="5337215"/>
            <a:ext cx="75961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 smtClean="0"/>
              <a:t>Hãy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nói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về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màu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sắc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cảnh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vật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nổi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bật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trong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những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bức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ảnh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trên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447" y="2267777"/>
            <a:ext cx="4033936" cy="291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46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716" y="378350"/>
            <a:ext cx="7904646" cy="5694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676" y="1689668"/>
            <a:ext cx="4293943" cy="3305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25" y="1075686"/>
            <a:ext cx="4469875" cy="3298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995194"/>
            <a:ext cx="9144000" cy="186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41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38" y="343036"/>
            <a:ext cx="5239481" cy="866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631" y="1277611"/>
            <a:ext cx="3343742" cy="5058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059" y="1277611"/>
            <a:ext cx="4708945" cy="3216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62237"/>
            <a:ext cx="5484631" cy="229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68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85" y="189853"/>
            <a:ext cx="1473409" cy="11292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094" y="189853"/>
            <a:ext cx="6771094" cy="10293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40817" y="1409053"/>
            <a:ext cx="5904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 smtClean="0"/>
              <a:t>Sản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phẩm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mĩ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thuật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của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học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sinh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547" y="2168530"/>
            <a:ext cx="2953682" cy="4129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2776" y="2380573"/>
            <a:ext cx="5103491" cy="373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90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83" y="617107"/>
            <a:ext cx="1486107" cy="1286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556" y="617107"/>
            <a:ext cx="6747922" cy="1286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727" y="2520268"/>
            <a:ext cx="4348273" cy="35519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8983" y="1769549"/>
            <a:ext cx="3267131" cy="458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21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5571"/>
            <a:ext cx="3867690" cy="790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096256"/>
            <a:ext cx="9144001" cy="576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60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1141</TotalTime>
  <Words>45</Words>
  <Application>Microsoft Office PowerPoint</Application>
  <PresentationFormat>On-screen Show (4:3)</PresentationFormat>
  <Paragraphs>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STD</cp:lastModifiedBy>
  <cp:revision>144</cp:revision>
  <dcterms:created xsi:type="dcterms:W3CDTF">2021-01-29T04:19:07Z</dcterms:created>
  <dcterms:modified xsi:type="dcterms:W3CDTF">2025-12-01T14:59:24Z</dcterms:modified>
</cp:coreProperties>
</file>