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99" r:id="rId5"/>
    <p:sldId id="300" r:id="rId6"/>
    <p:sldId id="302" r:id="rId7"/>
    <p:sldId id="303" r:id="rId8"/>
    <p:sldId id="304" r:id="rId9"/>
    <p:sldId id="30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636771"/>
            <a:ext cx="804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</a:t>
            </a:r>
            <a:r>
              <a:rPr lang="en-US" sz="2000" dirty="0" err="1"/>
              <a:t>Cầu</a:t>
            </a:r>
            <a:r>
              <a:rPr lang="en-US" sz="2000" dirty="0"/>
              <a:t> thang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Bạc</a:t>
            </a:r>
            <a:r>
              <a:rPr lang="en-US" sz="2000" dirty="0"/>
              <a:t> (Sa Pa)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gồm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tổng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2cm + 5cm + 3cm = 10cm</a:t>
            </a: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ABC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DEGH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bãi</a:t>
              </a:r>
              <a:r>
                <a:rPr lang="en-US" sz="2800" dirty="0"/>
                <a:t> </a:t>
              </a:r>
              <a:r>
                <a:rPr lang="en-US" sz="2800" dirty="0" err="1"/>
                <a:t>cỏ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giải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328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kieutrang140902@gmail.com</cp:lastModifiedBy>
  <cp:revision>85</cp:revision>
  <dcterms:created xsi:type="dcterms:W3CDTF">2021-06-02T01:34:28Z</dcterms:created>
  <dcterms:modified xsi:type="dcterms:W3CDTF">2025-12-13T03:48:21Z</dcterms:modified>
</cp:coreProperties>
</file>