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1" r:id="rId2"/>
  </p:sldMasterIdLst>
  <p:sldIdLst>
    <p:sldId id="354" r:id="rId3"/>
    <p:sldId id="282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356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E4E"/>
    <a:srgbClr val="2F804B"/>
    <a:srgbClr val="E3B77A"/>
    <a:srgbClr val="FFEAB5"/>
    <a:srgbClr val="D6E391"/>
    <a:srgbClr val="4F6228"/>
    <a:srgbClr val="F8B1A9"/>
    <a:srgbClr val="D7AA80"/>
    <a:srgbClr val="D3E5BB"/>
    <a:srgbClr val="F1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03" autoAdjust="0"/>
    <p:restoredTop sz="94660"/>
  </p:normalViewPr>
  <p:slideViewPr>
    <p:cSldViewPr snapToGrid="0">
      <p:cViewPr varScale="1">
        <p:scale>
          <a:sx n="98" d="100"/>
          <a:sy n="98" d="100"/>
        </p:scale>
        <p:origin x="25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511122" y="1687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 rot="172959">
            <a:off x="3135933" y="1758377"/>
            <a:ext cx="56000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3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26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84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9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27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07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547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33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6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8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0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7268BB-C1B0-4A07-841E-B140DAEE97C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B716F-5A96-4A9A-BE33-5D9C969214D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570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9675"/>
            <a:ext cx="120903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ỦY BAN NHÂN DÂN XÃ AN KHÁNH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TRƯỜNG TIỂU HỌC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TÂN VIÊN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-1" y="3221015"/>
            <a:ext cx="120903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MÔN TOÁN - LỚP </a:t>
            </a:r>
            <a:r>
              <a:rPr kumimoji="0" lang="vi-VN" sz="3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2A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7680" y="2083415"/>
            <a:ext cx="11440160" cy="93078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746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MỪNG QUÝ THẦY CÔ VỀ DỰ GIỜ, THĂM LỚP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C84E6C-4E85-3CF6-527B-4AE615E0D4DF}"/>
              </a:ext>
            </a:extLst>
          </p:cNvPr>
          <p:cNvCxnSpPr/>
          <p:nvPr/>
        </p:nvCxnSpPr>
        <p:spPr>
          <a:xfrm>
            <a:off x="4509477" y="1101969"/>
            <a:ext cx="33137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0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05B77-779C-E7FC-A2AE-7E4AF539D2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803B4B2-6A67-AB2F-09B8-8C51EB24FBCD}"/>
              </a:ext>
            </a:extLst>
          </p:cNvPr>
          <p:cNvSpPr/>
          <p:nvPr/>
        </p:nvSpPr>
        <p:spPr>
          <a:xfrm>
            <a:off x="487680" y="1985108"/>
            <a:ext cx="11440160" cy="238369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>
                <a:gd name="adj" fmla="val 67465"/>
              </a:avLst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ƠN </a:t>
            </a:r>
            <a:r>
              <a:rPr kumimoji="0" lang="en-US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QUÝ THẦY CÔ VỀ DỰ GIỜ, THĂM </a:t>
            </a:r>
            <a:r>
              <a:rPr kumimoji="0" lang="vi-VN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THẦY CÔ SỨC KHỎE</a:t>
            </a:r>
            <a:endParaRPr kumimoji="0" lang="en-US" sz="5400" b="1" i="0" u="none" strike="noStrike" kern="1200" cap="none" spc="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1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  <p:sp>
            <p:nvSpPr>
              <p:cNvPr id="6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3">
                    <a:lumMod val="50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4F6228"/>
                  </a:solidFill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4F6228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4F6228"/>
                  </a:solidFill>
                  <a:latin typeface="+mj-lt"/>
                </a:rPr>
                <a:t>5</a:t>
              </a:r>
              <a:endParaRPr lang="vi-VN" sz="3200" dirty="0">
                <a:solidFill>
                  <a:srgbClr val="4F6228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534926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4F6228"/>
                </a:solidFill>
                <a:latin typeface="+mj-lt"/>
              </a:rPr>
              <a:t>LÀM QUEN VỚI HÌNH PHẲNG</a:t>
            </a:r>
            <a:endParaRPr lang="vi-VN" sz="3600" dirty="0">
              <a:solidFill>
                <a:srgbClr val="4F6228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924541" y="2220031"/>
            <a:ext cx="63631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BÀI 25</a:t>
            </a:r>
            <a:r>
              <a:rPr lang="vi-VN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 (Tiết 2)</a:t>
            </a:r>
            <a:endParaRPr lang="en-US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ĐƯỜNG THẲNG, ĐƯỜNG CONG, </a:t>
            </a:r>
          </a:p>
          <a:p>
            <a:pPr algn="ctr"/>
            <a:r>
              <a:rPr lang="en-US" sz="4000" dirty="0">
                <a:ln>
                  <a:solidFill>
                    <a:srgbClr val="4F6228"/>
                  </a:solidFill>
                </a:ln>
                <a:solidFill>
                  <a:schemeClr val="bg1"/>
                </a:solidFill>
                <a:latin typeface="+mj-lt"/>
              </a:rPr>
              <a:t>BA ĐIỂM THẲNG HÀNG.</a:t>
            </a:r>
            <a:endParaRPr lang="vi-VN" sz="4000" dirty="0">
              <a:ln>
                <a:solidFill>
                  <a:srgbClr val="4F6228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6032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56577">
            <a:off x="2741264" y="3007158"/>
            <a:ext cx="62776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cong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  <a:p>
            <a:pPr algn="ctr"/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Ba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4400" b="1" dirty="0" err="1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8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2364" y="746558"/>
            <a:ext cx="1134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đường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cong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ba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điểm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thẳng</a:t>
            </a:r>
            <a:r>
              <a:rPr lang="en-US" sz="2800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3">
                    <a:lumMod val="75000"/>
                  </a:schemeClr>
                </a:solidFill>
              </a:rPr>
              <a:t>hàng</a:t>
            </a:r>
            <a:endParaRPr lang="en-US" sz="28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71164" y="1393018"/>
            <a:ext cx="8752236" cy="4969682"/>
            <a:chOff x="1179164" y="1282478"/>
            <a:chExt cx="9039022" cy="4697409"/>
          </a:xfrm>
        </p:grpSpPr>
        <p:pic>
          <p:nvPicPr>
            <p:cNvPr id="5122" name="Picture 2" descr="20210409041757_wm_shs-toan-2-tap-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4" t="18971" r="731" b="49121"/>
            <a:stretch/>
          </p:blipFill>
          <p:spPr bwMode="auto">
            <a:xfrm>
              <a:off x="1687163" y="1436914"/>
              <a:ext cx="8531023" cy="42091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338285" y="5297715"/>
              <a:ext cx="4789714" cy="6821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554513" y="2965039"/>
              <a:ext cx="6563393" cy="2178240"/>
            </a:xfrm>
            <a:custGeom>
              <a:avLst/>
              <a:gdLst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0 w 6531429"/>
                <a:gd name="connsiteY3" fmla="*/ 2140636 h 2140636"/>
                <a:gd name="connsiteX4" fmla="*/ 0 w 6531429"/>
                <a:gd name="connsiteY4" fmla="*/ 0 h 2140636"/>
                <a:gd name="connsiteX0" fmla="*/ 0 w 6531429"/>
                <a:gd name="connsiteY0" fmla="*/ 0 h 2140636"/>
                <a:gd name="connsiteX1" fmla="*/ 6531429 w 6531429"/>
                <a:gd name="connsiteY1" fmla="*/ 0 h 2140636"/>
                <a:gd name="connsiteX2" fmla="*/ 6531429 w 6531429"/>
                <a:gd name="connsiteY2" fmla="*/ 2140636 h 2140636"/>
                <a:gd name="connsiteX3" fmla="*/ 635000 w 6531429"/>
                <a:gd name="connsiteY3" fmla="*/ 2115236 h 2140636"/>
                <a:gd name="connsiteX4" fmla="*/ 0 w 6531429"/>
                <a:gd name="connsiteY4" fmla="*/ 0 h 21406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31429"/>
                <a:gd name="connsiteY0" fmla="*/ 0 h 2153336"/>
                <a:gd name="connsiteX1" fmla="*/ 6531429 w 6531429"/>
                <a:gd name="connsiteY1" fmla="*/ 0 h 2153336"/>
                <a:gd name="connsiteX2" fmla="*/ 6531429 w 6531429"/>
                <a:gd name="connsiteY2" fmla="*/ 2140636 h 2153336"/>
                <a:gd name="connsiteX3" fmla="*/ 762000 w 6531429"/>
                <a:gd name="connsiteY3" fmla="*/ 2153336 h 2153336"/>
                <a:gd name="connsiteX4" fmla="*/ 0 w 6531429"/>
                <a:gd name="connsiteY4" fmla="*/ 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190500 h 2153336"/>
                <a:gd name="connsiteX1" fmla="*/ 6544129 w 6544129"/>
                <a:gd name="connsiteY1" fmla="*/ 0 h 2153336"/>
                <a:gd name="connsiteX2" fmla="*/ 6544129 w 6544129"/>
                <a:gd name="connsiteY2" fmla="*/ 2140636 h 2153336"/>
                <a:gd name="connsiteX3" fmla="*/ 774700 w 6544129"/>
                <a:gd name="connsiteY3" fmla="*/ 2153336 h 2153336"/>
                <a:gd name="connsiteX4" fmla="*/ 0 w 6544129"/>
                <a:gd name="connsiteY4" fmla="*/ 190500 h 2153336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65441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98029 w 6544129"/>
                <a:gd name="connsiteY2" fmla="*/ 21655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44129"/>
                <a:gd name="connsiteY0" fmla="*/ 215404 h 2178240"/>
                <a:gd name="connsiteX1" fmla="*/ 6544129 w 6544129"/>
                <a:gd name="connsiteY1" fmla="*/ 24904 h 2178240"/>
                <a:gd name="connsiteX2" fmla="*/ 5909129 w 6544129"/>
                <a:gd name="connsiteY2" fmla="*/ 2178240 h 2178240"/>
                <a:gd name="connsiteX3" fmla="*/ 774700 w 6544129"/>
                <a:gd name="connsiteY3" fmla="*/ 2178240 h 2178240"/>
                <a:gd name="connsiteX4" fmla="*/ 0 w 6544129"/>
                <a:gd name="connsiteY4" fmla="*/ 215404 h 2178240"/>
                <a:gd name="connsiteX0" fmla="*/ 0 w 6565377"/>
                <a:gd name="connsiteY0" fmla="*/ 215404 h 2178240"/>
                <a:gd name="connsiteX1" fmla="*/ 6544129 w 6565377"/>
                <a:gd name="connsiteY1" fmla="*/ 24904 h 2178240"/>
                <a:gd name="connsiteX2" fmla="*/ 5909129 w 6565377"/>
                <a:gd name="connsiteY2" fmla="*/ 2178240 h 2178240"/>
                <a:gd name="connsiteX3" fmla="*/ 774700 w 6565377"/>
                <a:gd name="connsiteY3" fmla="*/ 2178240 h 2178240"/>
                <a:gd name="connsiteX4" fmla="*/ 0 w 6565377"/>
                <a:gd name="connsiteY4" fmla="*/ 215404 h 2178240"/>
                <a:gd name="connsiteX0" fmla="*/ 0 w 6563393"/>
                <a:gd name="connsiteY0" fmla="*/ 215404 h 2178240"/>
                <a:gd name="connsiteX1" fmla="*/ 6544129 w 6563393"/>
                <a:gd name="connsiteY1" fmla="*/ 24904 h 2178240"/>
                <a:gd name="connsiteX2" fmla="*/ 5909129 w 6563393"/>
                <a:gd name="connsiteY2" fmla="*/ 2178240 h 2178240"/>
                <a:gd name="connsiteX3" fmla="*/ 774700 w 6563393"/>
                <a:gd name="connsiteY3" fmla="*/ 2178240 h 2178240"/>
                <a:gd name="connsiteX4" fmla="*/ 0 w 6563393"/>
                <a:gd name="connsiteY4" fmla="*/ 215404 h 2178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63393" h="2178240">
                  <a:moveTo>
                    <a:pt x="0" y="215404"/>
                  </a:moveTo>
                  <a:cubicBezTo>
                    <a:pt x="797076" y="-165596"/>
                    <a:pt x="4362753" y="88404"/>
                    <a:pt x="6544129" y="24904"/>
                  </a:cubicBezTo>
                  <a:cubicBezTo>
                    <a:pt x="6747329" y="763849"/>
                    <a:pt x="5261429" y="1388495"/>
                    <a:pt x="5909129" y="2178240"/>
                  </a:cubicBezTo>
                  <a:lnTo>
                    <a:pt x="774700" y="2178240"/>
                  </a:lnTo>
                  <a:cubicBezTo>
                    <a:pt x="914400" y="1447761"/>
                    <a:pt x="330200" y="704583"/>
                    <a:pt x="0" y="215404"/>
                  </a:cubicBezTo>
                  <a:close/>
                </a:path>
              </a:pathLst>
            </a:custGeom>
            <a:solidFill>
              <a:srgbClr val="2F80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Callout 3"/>
            <p:cNvSpPr/>
            <p:nvPr/>
          </p:nvSpPr>
          <p:spPr>
            <a:xfrm>
              <a:off x="1179164" y="1282478"/>
              <a:ext cx="2503836" cy="1528125"/>
            </a:xfrm>
            <a:prstGeom prst="wedgeEllipseCallout">
              <a:avLst>
                <a:gd name="adj1" fmla="val -17282"/>
                <a:gd name="adj2" fmla="val 7413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1164" y="1556405"/>
            <a:ext cx="242439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dirty="0"/>
              <a:t>      </a:t>
            </a:r>
            <a:r>
              <a:rPr lang="en-US" dirty="0" err="1"/>
              <a:t>Vạch</a:t>
            </a:r>
            <a:r>
              <a:rPr lang="en-US" dirty="0"/>
              <a:t> </a:t>
            </a:r>
            <a:r>
              <a:rPr lang="en-US" dirty="0" err="1"/>
              <a:t>kẻ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endParaRPr lang="en-US" dirty="0"/>
          </a:p>
          <a:p>
            <a:pPr>
              <a:lnSpc>
                <a:spcPts val="2500"/>
              </a:lnSpc>
            </a:pPr>
            <a:r>
              <a:rPr lang="en-US" dirty="0"/>
              <a:t>  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vồng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   </a:t>
            </a:r>
          </a:p>
          <a:p>
            <a:pPr>
              <a:lnSpc>
                <a:spcPts val="2500"/>
              </a:lnSpc>
            </a:pPr>
            <a:r>
              <a:rPr lang="en-US" dirty="0"/>
              <a:t>      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cong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336800" y="3592462"/>
            <a:ext cx="284365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50024" y="3132957"/>
            <a:ext cx="423514" cy="660096"/>
            <a:chOff x="3498233" y="3838103"/>
            <a:chExt cx="423514" cy="660096"/>
          </a:xfrm>
        </p:grpSpPr>
        <p:sp>
          <p:nvSpPr>
            <p:cNvPr id="13" name="TextBox 12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483599" y="3132957"/>
            <a:ext cx="423514" cy="660096"/>
            <a:chOff x="3498233" y="3838103"/>
            <a:chExt cx="423514" cy="660096"/>
          </a:xfrm>
        </p:grpSpPr>
        <p:sp>
          <p:nvSpPr>
            <p:cNvPr id="16" name="TextBox 15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87705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AB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5514377" y="3592462"/>
            <a:ext cx="309622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665281" y="3132957"/>
            <a:ext cx="484428" cy="660096"/>
            <a:chOff x="3498233" y="3838103"/>
            <a:chExt cx="484428" cy="660096"/>
          </a:xfrm>
        </p:grpSpPr>
        <p:sp>
          <p:nvSpPr>
            <p:cNvPr id="22" name="TextBox 21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98233" y="3838103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M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83993" y="3122866"/>
            <a:ext cx="444352" cy="660096"/>
            <a:chOff x="3498233" y="3838103"/>
            <a:chExt cx="444352" cy="660096"/>
          </a:xfrm>
        </p:grpSpPr>
        <p:sp>
          <p:nvSpPr>
            <p:cNvPr id="25" name="TextBox 24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98233" y="383810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N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514377" y="3641796"/>
            <a:ext cx="2315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MN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926657" y="3122866"/>
            <a:ext cx="423514" cy="660096"/>
            <a:chOff x="3498233" y="3838103"/>
            <a:chExt cx="423514" cy="660096"/>
          </a:xfrm>
        </p:grpSpPr>
        <p:sp>
          <p:nvSpPr>
            <p:cNvPr id="30" name="TextBox 29"/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</a:rPr>
                <a:t>P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514377" y="3648811"/>
            <a:ext cx="33175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Ba </a:t>
            </a:r>
            <a:r>
              <a:rPr lang="en-US" sz="2000" dirty="0" err="1">
                <a:solidFill>
                  <a:schemeClr val="bg1"/>
                </a:solidFill>
              </a:rPr>
              <a:t>điểm</a:t>
            </a:r>
            <a:r>
              <a:rPr lang="en-US" sz="2000" dirty="0">
                <a:solidFill>
                  <a:schemeClr val="bg1"/>
                </a:solidFill>
              </a:rPr>
              <a:t> M,N,P </a:t>
            </a:r>
            <a:r>
              <a:rPr lang="en-US" sz="2000" dirty="0" err="1">
                <a:solidFill>
                  <a:schemeClr val="bg1"/>
                </a:solidFill>
              </a:rPr>
              <a:t>thẳng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hàng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8872498" y="2331407"/>
            <a:ext cx="2453015" cy="1090473"/>
            <a:chOff x="8872498" y="2331407"/>
            <a:chExt cx="2453015" cy="1090473"/>
          </a:xfrm>
        </p:grpSpPr>
        <p:sp>
          <p:nvSpPr>
            <p:cNvPr id="33" name="TextBox 32"/>
            <p:cNvSpPr txBox="1"/>
            <p:nvPr/>
          </p:nvSpPr>
          <p:spPr>
            <a:xfrm>
              <a:off x="8880357" y="2368813"/>
              <a:ext cx="24451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là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3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nằm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trên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1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đường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0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872498" y="2331407"/>
              <a:ext cx="2395740" cy="1090473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c 34"/>
          <p:cNvSpPr/>
          <p:nvPr/>
        </p:nvSpPr>
        <p:spPr>
          <a:xfrm rot="7842361">
            <a:off x="3209839" y="929878"/>
            <a:ext cx="4048709" cy="4002524"/>
          </a:xfrm>
          <a:prstGeom prst="arc">
            <a:avLst>
              <a:gd name="adj1" fmla="val 16200000"/>
              <a:gd name="adj2" fmla="val 489635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129105" y="4580497"/>
            <a:ext cx="328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48468" y="4915292"/>
            <a:ext cx="1905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</a:rPr>
              <a:t>Đường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cong</a:t>
            </a:r>
            <a:r>
              <a:rPr lang="en-US" sz="2000" dirty="0">
                <a:solidFill>
                  <a:schemeClr val="bg1"/>
                </a:solidFill>
              </a:rPr>
              <a:t> a</a:t>
            </a:r>
          </a:p>
        </p:txBody>
      </p:sp>
    </p:spTree>
    <p:extLst>
      <p:ext uri="{BB962C8B-B14F-4D97-AF65-F5344CB8AC3E}">
        <p14:creationId xmlns:p14="http://schemas.microsoft.com/office/powerpoint/2010/main" val="39383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uiExpand="1" build="p"/>
      <p:bldP spid="11" grpId="0"/>
      <p:bldP spid="28" grpId="0"/>
      <p:bldP spid="28" grpId="1"/>
      <p:bldP spid="32" grpId="0"/>
      <p:bldP spid="35" grpId="0" animBg="1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889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40572" y="1350899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1</a:t>
            </a:r>
          </a:p>
        </p:txBody>
      </p:sp>
      <p:pic>
        <p:nvPicPr>
          <p:cNvPr id="3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853" t="64201" r="11718" b="14805"/>
          <a:stretch/>
        </p:blipFill>
        <p:spPr bwMode="auto">
          <a:xfrm>
            <a:off x="2991395" y="901338"/>
            <a:ext cx="8232584" cy="35139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40572" y="4689566"/>
            <a:ext cx="961838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cong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07104" y="4689566"/>
            <a:ext cx="17418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BC, DE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x, y</a:t>
            </a:r>
          </a:p>
        </p:txBody>
      </p:sp>
    </p:spTree>
    <p:extLst>
      <p:ext uri="{BB962C8B-B14F-4D97-AF65-F5344CB8AC3E}">
        <p14:creationId xmlns:p14="http://schemas.microsoft.com/office/powerpoint/2010/main" val="197397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2138543" cy="617957"/>
            <a:chOff x="1144472" y="1425114"/>
            <a:chExt cx="2138543" cy="617957"/>
          </a:xfrm>
        </p:grpSpPr>
        <p:grpSp>
          <p:nvGrpSpPr>
            <p:cNvPr id="3" name="Group 2"/>
            <p:cNvGrpSpPr/>
            <p:nvPr/>
          </p:nvGrpSpPr>
          <p:grpSpPr>
            <a:xfrm>
              <a:off x="1453450" y="1472482"/>
              <a:ext cx="1829565" cy="523220"/>
              <a:chOff x="1154453" y="4796255"/>
              <a:chExt cx="1829565" cy="523220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563797" y="4822566"/>
                <a:ext cx="796923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54453" y="4796255"/>
                <a:ext cx="18295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Đ, S  ?</a:t>
                </a:r>
              </a:p>
            </p:txBody>
          </p:sp>
        </p:grp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</p:grpSp>
      <p:pic>
        <p:nvPicPr>
          <p:cNvPr id="7170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t="12193" r="10975" b="74259"/>
          <a:stretch/>
        </p:blipFill>
        <p:spPr bwMode="auto">
          <a:xfrm>
            <a:off x="608397" y="1356286"/>
            <a:ext cx="10524060" cy="269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14744" y="4007395"/>
            <a:ext cx="961838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: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A, B, C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/>
              <a:t>Ba </a:t>
            </a:r>
            <a:r>
              <a:rPr lang="en-US" sz="2800" dirty="0" err="1"/>
              <a:t>điểm</a:t>
            </a:r>
            <a:r>
              <a:rPr lang="en-US" sz="2800" dirty="0"/>
              <a:t> D, E, G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hàng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6270171" y="4673600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270171" y="5334673"/>
            <a:ext cx="653143" cy="551543"/>
          </a:xfrm>
          <a:prstGeom prst="roundRect">
            <a:avLst/>
          </a:prstGeom>
          <a:noFill/>
          <a:ln w="28575">
            <a:solidFill>
              <a:srgbClr val="FECE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87989" y="4572560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Đ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87989" y="5238765"/>
            <a:ext cx="622411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06842" y="1068363"/>
            <a:ext cx="622411" cy="1311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8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 animBg="1"/>
      <p:bldP spid="10" grpId="0" animBg="1"/>
      <p:bldP spid="11" grpId="0" uiExpand="1" build="p"/>
      <p:bldP spid="12" grpId="0" uiExpand="1" build="p"/>
      <p:bldP spid="13" grpId="0" uiExpand="1" build="p"/>
      <p:bldP spid="13" grpI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40572" y="593254"/>
            <a:ext cx="8386308" cy="617957"/>
            <a:chOff x="1144472" y="1425114"/>
            <a:chExt cx="8386308" cy="617957"/>
          </a:xfrm>
        </p:grpSpPr>
        <p:sp>
          <p:nvSpPr>
            <p:cNvPr id="6" name="TextBox 5"/>
            <p:cNvSpPr txBox="1"/>
            <p:nvPr/>
          </p:nvSpPr>
          <p:spPr>
            <a:xfrm>
              <a:off x="1453450" y="1519851"/>
              <a:ext cx="8077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3 </a:t>
              </a:r>
              <a:r>
                <a:rPr lang="en-US" sz="2800" dirty="0" err="1"/>
                <a:t>điểm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sp>
        <p:nvSpPr>
          <p:cNvPr id="7" name="Isosceles Triangle 6"/>
          <p:cNvSpPr/>
          <p:nvPr/>
        </p:nvSpPr>
        <p:spPr>
          <a:xfrm>
            <a:off x="2553566" y="1724296"/>
            <a:ext cx="3977858" cy="3801292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7" idx="0"/>
            <a:endCxn id="7" idx="3"/>
          </p:cNvCxnSpPr>
          <p:nvPr/>
        </p:nvCxnSpPr>
        <p:spPr>
          <a:xfrm>
            <a:off x="4542495" y="1724296"/>
            <a:ext cx="0" cy="3801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47183" y="1724296"/>
            <a:ext cx="0" cy="3801292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4368893" y="986048"/>
            <a:ext cx="575678" cy="1015663"/>
            <a:chOff x="3576640" y="3851868"/>
            <a:chExt cx="575678" cy="1015663"/>
          </a:xfrm>
        </p:grpSpPr>
        <p:sp>
          <p:nvSpPr>
            <p:cNvPr id="11" name="TextBox 10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28804" y="4066896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66568" y="3520804"/>
            <a:ext cx="499596" cy="1167433"/>
            <a:chOff x="3576640" y="3851868"/>
            <a:chExt cx="499596" cy="1167433"/>
          </a:xfrm>
        </p:grpSpPr>
        <p:sp>
          <p:nvSpPr>
            <p:cNvPr id="23" name="TextBox 22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809536" y="4496081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H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773780" y="1950511"/>
            <a:ext cx="4781006" cy="673050"/>
            <a:chOff x="8872498" y="2279156"/>
            <a:chExt cx="2572494" cy="673050"/>
          </a:xfrm>
        </p:grpSpPr>
        <p:sp>
          <p:nvSpPr>
            <p:cNvPr id="28" name="TextBox 27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A, H, M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H="1">
            <a:off x="2600699" y="5525588"/>
            <a:ext cx="3930726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119333" y="4813465"/>
            <a:ext cx="504580" cy="1015663"/>
            <a:chOff x="3338760" y="3851868"/>
            <a:chExt cx="504580" cy="1015663"/>
          </a:xfrm>
        </p:grpSpPr>
        <p:sp>
          <p:nvSpPr>
            <p:cNvPr id="14" name="TextBox 13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38760" y="40980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399137" y="4813465"/>
            <a:ext cx="654113" cy="1015663"/>
            <a:chOff x="3576640" y="3851868"/>
            <a:chExt cx="654113" cy="1015663"/>
          </a:xfrm>
        </p:grpSpPr>
        <p:sp>
          <p:nvSpPr>
            <p:cNvPr id="17" name="TextBox 16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86401" y="409808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107987" y="4813465"/>
            <a:ext cx="525281" cy="1292661"/>
            <a:chOff x="3318059" y="3851868"/>
            <a:chExt cx="525281" cy="1292661"/>
          </a:xfrm>
        </p:grpSpPr>
        <p:sp>
          <p:nvSpPr>
            <p:cNvPr id="20" name="TextBox 19"/>
            <p:cNvSpPr txBox="1"/>
            <p:nvPr/>
          </p:nvSpPr>
          <p:spPr>
            <a:xfrm>
              <a:off x="3576640" y="3851868"/>
              <a:ext cx="2667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318059" y="4621309"/>
              <a:ext cx="2667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035037" y="2878032"/>
            <a:ext cx="4781006" cy="673050"/>
            <a:chOff x="8872498" y="2279156"/>
            <a:chExt cx="2572494" cy="673050"/>
          </a:xfrm>
        </p:grpSpPr>
        <p:sp>
          <p:nvSpPr>
            <p:cNvPr id="34" name="TextBox 33"/>
            <p:cNvSpPr txBox="1"/>
            <p:nvPr/>
          </p:nvSpPr>
          <p:spPr>
            <a:xfrm>
              <a:off x="8880357" y="2368813"/>
              <a:ext cx="25646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Ba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điểm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B, M, C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thẳng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  <a:r>
                <a:rPr lang="en-US" sz="2800" dirty="0" err="1">
                  <a:solidFill>
                    <a:schemeClr val="accent6">
                      <a:lumMod val="75000"/>
                    </a:schemeClr>
                  </a:solidFill>
                </a:rPr>
                <a:t>hàng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.</a:t>
              </a: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72498" y="2279156"/>
              <a:ext cx="2572494" cy="673050"/>
            </a:xfrm>
            <a:prstGeom prst="roundRect">
              <a:avLst/>
            </a:prstGeom>
            <a:noFill/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62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83816" y="593254"/>
            <a:ext cx="10489428" cy="1048844"/>
            <a:chOff x="1144472" y="1425114"/>
            <a:chExt cx="10489428" cy="1048844"/>
          </a:xfrm>
        </p:grpSpPr>
        <p:sp>
          <p:nvSpPr>
            <p:cNvPr id="3" name="TextBox 2"/>
            <p:cNvSpPr txBox="1"/>
            <p:nvPr/>
          </p:nvSpPr>
          <p:spPr>
            <a:xfrm>
              <a:off x="1453450" y="1519851"/>
              <a:ext cx="1018045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    </a:t>
              </a:r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,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và</a:t>
              </a:r>
              <a:r>
                <a:rPr lang="en-US" sz="2800" dirty="0"/>
                <a:t> 3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hàng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dưới</a:t>
              </a:r>
              <a:r>
                <a:rPr lang="en-US" sz="2800" dirty="0"/>
                <a:t> </a:t>
              </a:r>
              <a:r>
                <a:rPr lang="en-US" sz="2800" dirty="0" err="1"/>
                <a:t>đây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4</a:t>
              </a:r>
            </a:p>
          </p:txBody>
        </p:sp>
      </p:grpSp>
      <p:pic>
        <p:nvPicPr>
          <p:cNvPr id="5" name="Picture 2" descr="20210409041757_wm_shs-toan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66069" r="12206" b="9615"/>
          <a:stretch/>
        </p:blipFill>
        <p:spPr bwMode="auto">
          <a:xfrm>
            <a:off x="783816" y="1736835"/>
            <a:ext cx="10077021" cy="46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 flipH="1">
            <a:off x="7406640" y="4794069"/>
            <a:ext cx="2586446" cy="12279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4741819" y="3840769"/>
            <a:ext cx="5499461" cy="1763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776549" y="2612571"/>
            <a:ext cx="4153988" cy="15022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24"/>
          <p:cNvSpPr/>
          <p:nvPr/>
        </p:nvSpPr>
        <p:spPr>
          <a:xfrm>
            <a:off x="5667375" y="3664744"/>
            <a:ext cx="1936750" cy="1504156"/>
          </a:xfrm>
          <a:custGeom>
            <a:avLst/>
            <a:gdLst>
              <a:gd name="connsiteX0" fmla="*/ 0 w 1936750"/>
              <a:gd name="connsiteY0" fmla="*/ 1504156 h 1504156"/>
              <a:gd name="connsiteX1" fmla="*/ 15875 w 1936750"/>
              <a:gd name="connsiteY1" fmla="*/ 1335881 h 1504156"/>
              <a:gd name="connsiteX2" fmla="*/ 47625 w 1936750"/>
              <a:gd name="connsiteY2" fmla="*/ 1189831 h 1504156"/>
              <a:gd name="connsiteX3" fmla="*/ 79375 w 1936750"/>
              <a:gd name="connsiteY3" fmla="*/ 1072356 h 1504156"/>
              <a:gd name="connsiteX4" fmla="*/ 146050 w 1936750"/>
              <a:gd name="connsiteY4" fmla="*/ 932656 h 1504156"/>
              <a:gd name="connsiteX5" fmla="*/ 215900 w 1936750"/>
              <a:gd name="connsiteY5" fmla="*/ 789781 h 1504156"/>
              <a:gd name="connsiteX6" fmla="*/ 292100 w 1936750"/>
              <a:gd name="connsiteY6" fmla="*/ 634206 h 1504156"/>
              <a:gd name="connsiteX7" fmla="*/ 358775 w 1936750"/>
              <a:gd name="connsiteY7" fmla="*/ 519906 h 1504156"/>
              <a:gd name="connsiteX8" fmla="*/ 463550 w 1936750"/>
              <a:gd name="connsiteY8" fmla="*/ 386556 h 1504156"/>
              <a:gd name="connsiteX9" fmla="*/ 625475 w 1936750"/>
              <a:gd name="connsiteY9" fmla="*/ 237331 h 1504156"/>
              <a:gd name="connsiteX10" fmla="*/ 781050 w 1936750"/>
              <a:gd name="connsiteY10" fmla="*/ 135731 h 1504156"/>
              <a:gd name="connsiteX11" fmla="*/ 901700 w 1936750"/>
              <a:gd name="connsiteY11" fmla="*/ 62706 h 1504156"/>
              <a:gd name="connsiteX12" fmla="*/ 1044575 w 1936750"/>
              <a:gd name="connsiteY12" fmla="*/ 18256 h 1504156"/>
              <a:gd name="connsiteX13" fmla="*/ 1168400 w 1936750"/>
              <a:gd name="connsiteY13" fmla="*/ 5556 h 1504156"/>
              <a:gd name="connsiteX14" fmla="*/ 1317625 w 1936750"/>
              <a:gd name="connsiteY14" fmla="*/ 2381 h 1504156"/>
              <a:gd name="connsiteX15" fmla="*/ 1466850 w 1936750"/>
              <a:gd name="connsiteY15" fmla="*/ 40481 h 1504156"/>
              <a:gd name="connsiteX16" fmla="*/ 1600200 w 1936750"/>
              <a:gd name="connsiteY16" fmla="*/ 94456 h 1504156"/>
              <a:gd name="connsiteX17" fmla="*/ 1711325 w 1936750"/>
              <a:gd name="connsiteY17" fmla="*/ 145256 h 1504156"/>
              <a:gd name="connsiteX18" fmla="*/ 1812925 w 1936750"/>
              <a:gd name="connsiteY18" fmla="*/ 218281 h 1504156"/>
              <a:gd name="connsiteX19" fmla="*/ 1892300 w 1936750"/>
              <a:gd name="connsiteY19" fmla="*/ 278606 h 1504156"/>
              <a:gd name="connsiteX20" fmla="*/ 1936750 w 1936750"/>
              <a:gd name="connsiteY20" fmla="*/ 332581 h 1504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36750" h="1504156">
                <a:moveTo>
                  <a:pt x="0" y="1504156"/>
                </a:moveTo>
                <a:cubicBezTo>
                  <a:pt x="3969" y="1446212"/>
                  <a:pt x="7938" y="1388268"/>
                  <a:pt x="15875" y="1335881"/>
                </a:cubicBezTo>
                <a:cubicBezTo>
                  <a:pt x="23812" y="1283494"/>
                  <a:pt x="37042" y="1233752"/>
                  <a:pt x="47625" y="1189831"/>
                </a:cubicBezTo>
                <a:cubicBezTo>
                  <a:pt x="58208" y="1145910"/>
                  <a:pt x="62971" y="1115218"/>
                  <a:pt x="79375" y="1072356"/>
                </a:cubicBezTo>
                <a:cubicBezTo>
                  <a:pt x="95779" y="1029493"/>
                  <a:pt x="123296" y="979752"/>
                  <a:pt x="146050" y="932656"/>
                </a:cubicBezTo>
                <a:cubicBezTo>
                  <a:pt x="168804" y="885560"/>
                  <a:pt x="215900" y="789781"/>
                  <a:pt x="215900" y="789781"/>
                </a:cubicBezTo>
                <a:cubicBezTo>
                  <a:pt x="240242" y="740039"/>
                  <a:pt x="268288" y="679185"/>
                  <a:pt x="292100" y="634206"/>
                </a:cubicBezTo>
                <a:cubicBezTo>
                  <a:pt x="315913" y="589227"/>
                  <a:pt x="330200" y="561181"/>
                  <a:pt x="358775" y="519906"/>
                </a:cubicBezTo>
                <a:cubicBezTo>
                  <a:pt x="387350" y="478631"/>
                  <a:pt x="419100" y="433652"/>
                  <a:pt x="463550" y="386556"/>
                </a:cubicBezTo>
                <a:cubicBezTo>
                  <a:pt x="508000" y="339460"/>
                  <a:pt x="572558" y="279135"/>
                  <a:pt x="625475" y="237331"/>
                </a:cubicBezTo>
                <a:cubicBezTo>
                  <a:pt x="678392" y="195527"/>
                  <a:pt x="735012" y="164835"/>
                  <a:pt x="781050" y="135731"/>
                </a:cubicBezTo>
                <a:cubicBezTo>
                  <a:pt x="827088" y="106627"/>
                  <a:pt x="857779" y="82285"/>
                  <a:pt x="901700" y="62706"/>
                </a:cubicBezTo>
                <a:cubicBezTo>
                  <a:pt x="945621" y="43127"/>
                  <a:pt x="1000125" y="27781"/>
                  <a:pt x="1044575" y="18256"/>
                </a:cubicBezTo>
                <a:cubicBezTo>
                  <a:pt x="1089025" y="8731"/>
                  <a:pt x="1122892" y="8202"/>
                  <a:pt x="1168400" y="5556"/>
                </a:cubicBezTo>
                <a:cubicBezTo>
                  <a:pt x="1213908" y="2910"/>
                  <a:pt x="1267883" y="-3440"/>
                  <a:pt x="1317625" y="2381"/>
                </a:cubicBezTo>
                <a:cubicBezTo>
                  <a:pt x="1367367" y="8202"/>
                  <a:pt x="1419754" y="25135"/>
                  <a:pt x="1466850" y="40481"/>
                </a:cubicBezTo>
                <a:cubicBezTo>
                  <a:pt x="1513946" y="55827"/>
                  <a:pt x="1559454" y="76993"/>
                  <a:pt x="1600200" y="94456"/>
                </a:cubicBezTo>
                <a:cubicBezTo>
                  <a:pt x="1640946" y="111918"/>
                  <a:pt x="1675871" y="124618"/>
                  <a:pt x="1711325" y="145256"/>
                </a:cubicBezTo>
                <a:cubicBezTo>
                  <a:pt x="1746779" y="165894"/>
                  <a:pt x="1782763" y="196056"/>
                  <a:pt x="1812925" y="218281"/>
                </a:cubicBezTo>
                <a:cubicBezTo>
                  <a:pt x="1843087" y="240506"/>
                  <a:pt x="1871663" y="259556"/>
                  <a:pt x="1892300" y="278606"/>
                </a:cubicBezTo>
                <a:cubicBezTo>
                  <a:pt x="1912937" y="297656"/>
                  <a:pt x="1924843" y="315118"/>
                  <a:pt x="1936750" y="332581"/>
                </a:cubicBezTo>
              </a:path>
            </a:pathLst>
          </a:custGeom>
          <a:noFill/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6515100" y="3226670"/>
            <a:ext cx="3860800" cy="1190152"/>
          </a:xfrm>
          <a:prstGeom prst="line">
            <a:avLst/>
          </a:prstGeom>
          <a:ln w="571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3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270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UTM Cookies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kieutrang140902@gmail.com</cp:lastModifiedBy>
  <cp:revision>73</cp:revision>
  <dcterms:created xsi:type="dcterms:W3CDTF">2021-06-02T01:34:28Z</dcterms:created>
  <dcterms:modified xsi:type="dcterms:W3CDTF">2025-12-13T03:47:04Z</dcterms:modified>
</cp:coreProperties>
</file>