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24" r:id="rId4"/>
    <p:sldMasterId id="2147483786" r:id="rId5"/>
    <p:sldMasterId id="2147483798" r:id="rId6"/>
  </p:sldMasterIdLst>
  <p:notesMasterIdLst>
    <p:notesMasterId r:id="rId19"/>
  </p:notesMasterIdLst>
  <p:sldIdLst>
    <p:sldId id="354" r:id="rId7"/>
    <p:sldId id="317" r:id="rId8"/>
    <p:sldId id="318" r:id="rId9"/>
    <p:sldId id="257" r:id="rId10"/>
    <p:sldId id="262" r:id="rId11"/>
    <p:sldId id="261" r:id="rId12"/>
    <p:sldId id="265" r:id="rId13"/>
    <p:sldId id="267" r:id="rId14"/>
    <p:sldId id="268" r:id="rId15"/>
    <p:sldId id="477" r:id="rId16"/>
    <p:sldId id="491" r:id="rId17"/>
    <p:sldId id="4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8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7A01-FD69-CF9D-E4F0-4C3D95AD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1F1FCF-CD41-E23D-3021-E83FDB43F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1CE6D-C2D0-3FA8-9481-A963F0E01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A4C207-4888-6530-7B73-7ED2A41D8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52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4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9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4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7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8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75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1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036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3.png"/><Relationship Id="rId5" Type="http://schemas.openxmlformats.org/officeDocument/2006/relationships/audio" Target="NULL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5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9675"/>
            <a:ext cx="1209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ỦY BAN NHÂN DÂN XÃ AN KHÁNH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TÂN VIÊN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" y="3221015"/>
            <a:ext cx="12090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LỚP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2D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2083415"/>
            <a:ext cx="11440160" cy="9307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74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C84E6C-4E85-3CF6-527B-4AE615E0D4DF}"/>
              </a:ext>
            </a:extLst>
          </p:cNvPr>
          <p:cNvCxnSpPr/>
          <p:nvPr/>
        </p:nvCxnSpPr>
        <p:spPr>
          <a:xfrm>
            <a:off x="4509477" y="1101969"/>
            <a:ext cx="3313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57199" y="1508759"/>
            <a:ext cx="43724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 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5026598" y="2289184"/>
            <a:ext cx="4732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465" y="144788"/>
            <a:ext cx="3529380" cy="264386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095153"/>
            <a:ext cx="527050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EED9072-B076-4AC3-9991-E736E857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5" y="3639002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FC5D5F6-0E07-4454-8A35-F84528D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06" y="1961614"/>
            <a:ext cx="38031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3466248-618D-4132-AE3C-0F3BC1E4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22" y="3745638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9849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E345F-21CB-F27A-2855-1E9A449A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DE02BFC-8882-4D58-385E-5B04997380B9}"/>
              </a:ext>
            </a:extLst>
          </p:cNvPr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A1CEC-4B93-E0F0-6C43-3C4B28662F0B}"/>
              </a:ext>
            </a:extLst>
          </p:cNvPr>
          <p:cNvSpPr txBox="1"/>
          <p:nvPr/>
        </p:nvSpPr>
        <p:spPr>
          <a:xfrm>
            <a:off x="457199" y="1508759"/>
            <a:ext cx="43724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 Hay/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Hay/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0353F-1880-C16B-282C-134E182CF1D6}"/>
              </a:ext>
            </a:extLst>
          </p:cNvPr>
          <p:cNvSpPr txBox="1"/>
          <p:nvPr/>
        </p:nvSpPr>
        <p:spPr>
          <a:xfrm>
            <a:off x="5026598" y="2289184"/>
            <a:ext cx="4732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Rồi/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697D-E274-EAF2-E979-FE0EE2D5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465" y="144788"/>
            <a:ext cx="3529380" cy="2643861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89DC6B9A-6D83-4341-0FB6-0FA2D1EA1BF1}"/>
              </a:ext>
            </a:extLst>
          </p:cNvPr>
          <p:cNvSpPr/>
          <p:nvPr/>
        </p:nvSpPr>
        <p:spPr>
          <a:xfrm>
            <a:off x="9696439" y="5678650"/>
            <a:ext cx="2775217" cy="99865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vi-VN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E95738C-9FA9-F91A-F42F-0F0DBCF5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095153"/>
            <a:ext cx="527050" cy="26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D6ED9C1-FB20-3DA7-3EDF-00E8275E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5" y="3639002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CCF3E75-9AEE-FB16-2994-3831F4EA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06" y="1961614"/>
            <a:ext cx="380319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193AC03-6D8F-15FC-EAFE-85B02660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22" y="3745638"/>
            <a:ext cx="527050" cy="19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4856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379479" y="1508760"/>
            <a:ext cx="4381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722690" y="2203977"/>
            <a:ext cx="4195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465" y="138430"/>
            <a:ext cx="3508832" cy="2667978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239694" y="5230540"/>
            <a:ext cx="2572827" cy="117186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-217956"/>
            <a:ext cx="12725400" cy="42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7564" y="787243"/>
            <a:ext cx="3950271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chị em trong câu chuyện “Sự tích hoa tỉ muội” tên 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195" y="1685926"/>
            <a:ext cx="3784849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 và Na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 và Na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vi-VN" sz="4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Na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39" y="152402"/>
            <a:ext cx="789052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nào sau đây thể hiện tình cảm hai chị em Nết và Na?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7152" y="1897838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Ghen tị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3790" y="1897838"/>
            <a:ext cx="303022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thương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994052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Ganh ghét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hoa nào có tên gọi nói lên tình cảm chị 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8316" y="1660972"/>
            <a:ext cx="271619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cúc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0245" y="1611294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tỉ muội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07231" y="1602366"/>
            <a:ext cx="2990272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bưởi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3699" y="2665028"/>
            <a:ext cx="9461079" cy="1254880"/>
            <a:chOff x="1021645" y="2277584"/>
            <a:chExt cx="6856990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951222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024228" y="2527188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2139" y="378460"/>
            <a:ext cx="1177913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vi-VN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Tư </a:t>
            </a:r>
            <a:r>
              <a:rPr kumimoji="0" lang="en-US" sz="5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vi-VN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kumimoji="0" lang="en-US" sz="5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vi-VN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 năm 2025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7556" y="266151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EAB83-1797-4DE9-807B-01D3F1EC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46" y="1019175"/>
            <a:ext cx="7156709" cy="360089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CA83028-0F3E-4FCF-A4A1-F1CE28ADCF2F}"/>
              </a:ext>
            </a:extLst>
          </p:cNvPr>
          <p:cNvSpPr/>
          <p:nvPr/>
        </p:nvSpPr>
        <p:spPr>
          <a:xfrm>
            <a:off x="0" y="685358"/>
            <a:ext cx="3175462" cy="1775518"/>
          </a:xfrm>
          <a:prstGeom prst="cloudCallout">
            <a:avLst>
              <a:gd name="adj1" fmla="val 71272"/>
              <a:gd name="adj2" fmla="val 78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vẽ gì?</a:t>
            </a:r>
          </a:p>
          <a:p>
            <a:pPr algn="ctr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ở đâu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E00CC-BB11-4002-9FBA-55A8734294FF}"/>
              </a:ext>
            </a:extLst>
          </p:cNvPr>
          <p:cNvSpPr/>
          <p:nvPr/>
        </p:nvSpPr>
        <p:spPr>
          <a:xfrm>
            <a:off x="7190508" y="254636"/>
            <a:ext cx="3965171" cy="2053398"/>
          </a:xfrm>
          <a:prstGeom prst="cloudCallout">
            <a:avLst>
              <a:gd name="adj1" fmla="val -27990"/>
              <a:gd name="adj2" fmla="val 7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đang làm gì trong 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57200" y="1508759"/>
            <a:ext cx="4001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873744" y="2238343"/>
            <a:ext cx="4195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099" y="138430"/>
            <a:ext cx="3529424" cy="2761670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330247" y="5134988"/>
            <a:ext cx="2250440" cy="11733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705</Words>
  <Application>Microsoft Office PowerPoint</Application>
  <PresentationFormat>Widescreen</PresentationFormat>
  <Paragraphs>123</Paragraphs>
  <Slides>12</Slides>
  <Notes>4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2_Office 主题​​</vt:lpstr>
      <vt:lpstr>5_Office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kieutrang140902@gmail.com</cp:lastModifiedBy>
  <cp:revision>42</cp:revision>
  <dcterms:created xsi:type="dcterms:W3CDTF">2021-05-27T05:55:52Z</dcterms:created>
  <dcterms:modified xsi:type="dcterms:W3CDTF">2025-12-13T03:45:36Z</dcterms:modified>
</cp:coreProperties>
</file>