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  <p:sldMasterId id="2147483724" r:id="rId3"/>
    <p:sldMasterId id="2147483786" r:id="rId4"/>
  </p:sldMasterIdLst>
  <p:notesMasterIdLst>
    <p:notesMasterId r:id="rId13"/>
  </p:notesMasterIdLst>
  <p:sldIdLst>
    <p:sldId id="354" r:id="rId5"/>
    <p:sldId id="304" r:id="rId6"/>
    <p:sldId id="479" r:id="rId7"/>
    <p:sldId id="490" r:id="rId8"/>
    <p:sldId id="481" r:id="rId9"/>
    <p:sldId id="482" r:id="rId10"/>
    <p:sldId id="32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6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7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2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3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9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9675"/>
            <a:ext cx="12090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ỦY BAN NHÂN DÂN XÃ AN KHÁNH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TÂN VIÊN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" y="3221015"/>
            <a:ext cx="12090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LỚP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2D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" y="2083415"/>
            <a:ext cx="11440160" cy="9307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746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VỀ DỰ GIỜ, THĂM LỚP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C84E6C-4E85-3CF6-527B-4AE615E0D4DF}"/>
              </a:ext>
            </a:extLst>
          </p:cNvPr>
          <p:cNvCxnSpPr/>
          <p:nvPr/>
        </p:nvCxnSpPr>
        <p:spPr>
          <a:xfrm>
            <a:off x="4509477" y="1101969"/>
            <a:ext cx="3313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551814" y="631455"/>
            <a:ext cx="662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04678" y="1663662"/>
            <a:ext cx="5810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305" y="1817103"/>
            <a:ext cx="3658058" cy="286232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1175017" y="5065749"/>
            <a:ext cx="7320934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31898B-30A9-41CD-88B1-D6B86E4CA6C0}"/>
              </a:ext>
            </a:extLst>
          </p:cNvPr>
          <p:cNvCxnSpPr>
            <a:cxnSpLocks/>
          </p:cNvCxnSpPr>
          <p:nvPr/>
        </p:nvCxnSpPr>
        <p:spPr>
          <a:xfrm>
            <a:off x="2906486" y="2132057"/>
            <a:ext cx="100321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175017" y="2649469"/>
            <a:ext cx="287300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258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551814" y="631455"/>
            <a:ext cx="662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04678" y="1663662"/>
            <a:ext cx="5810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9" y="1401082"/>
            <a:ext cx="4189734" cy="32783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115313" y="3596526"/>
            <a:ext cx="323897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842709-59E9-49C1-944E-19A885B9CAA4}"/>
              </a:ext>
            </a:extLst>
          </p:cNvPr>
          <p:cNvSpPr/>
          <p:nvPr/>
        </p:nvSpPr>
        <p:spPr>
          <a:xfrm>
            <a:off x="584276" y="5033442"/>
            <a:ext cx="8976933" cy="99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9A3B87-B977-4C70-A7B6-A27A09EB7FEB}"/>
              </a:ext>
            </a:extLst>
          </p:cNvPr>
          <p:cNvCxnSpPr>
            <a:cxnSpLocks/>
          </p:cNvCxnSpPr>
          <p:nvPr/>
        </p:nvCxnSpPr>
        <p:spPr>
          <a:xfrm>
            <a:off x="1115313" y="4119040"/>
            <a:ext cx="394654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30A6D2-0064-4E33-A04A-BB253F81CBB7}"/>
              </a:ext>
            </a:extLst>
          </p:cNvPr>
          <p:cNvCxnSpPr>
            <a:cxnSpLocks/>
          </p:cNvCxnSpPr>
          <p:nvPr/>
        </p:nvCxnSpPr>
        <p:spPr>
          <a:xfrm>
            <a:off x="1126199" y="4576241"/>
            <a:ext cx="394654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274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624757" y="236022"/>
            <a:ext cx="754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523455" y="1034711"/>
            <a:ext cx="5769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92214" y="5649830"/>
            <a:ext cx="11360635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973100" y="1502827"/>
            <a:ext cx="20655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8F55D2-6D8D-43E1-9DEB-50500A7AF04D}"/>
              </a:ext>
            </a:extLst>
          </p:cNvPr>
          <p:cNvCxnSpPr>
            <a:cxnSpLocks/>
          </p:cNvCxnSpPr>
          <p:nvPr/>
        </p:nvCxnSpPr>
        <p:spPr>
          <a:xfrm>
            <a:off x="1798929" y="1983239"/>
            <a:ext cx="223967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C3C12D-6F74-49FC-8984-072B49B5F4B4}"/>
              </a:ext>
            </a:extLst>
          </p:cNvPr>
          <p:cNvCxnSpPr>
            <a:cxnSpLocks/>
          </p:cNvCxnSpPr>
          <p:nvPr/>
        </p:nvCxnSpPr>
        <p:spPr>
          <a:xfrm>
            <a:off x="1973100" y="2483983"/>
            <a:ext cx="228321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4EEA56-5904-46DA-A157-DBAB957364E5}"/>
              </a:ext>
            </a:extLst>
          </p:cNvPr>
          <p:cNvCxnSpPr>
            <a:cxnSpLocks/>
          </p:cNvCxnSpPr>
          <p:nvPr/>
        </p:nvCxnSpPr>
        <p:spPr>
          <a:xfrm>
            <a:off x="1798929" y="3961692"/>
            <a:ext cx="215258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D5E8FE-3684-48D9-9AA5-3AA32F06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86" y="1502827"/>
            <a:ext cx="5841292" cy="356803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6D2EBDE-CAF8-452A-BAC5-9494F59A0C5D}"/>
              </a:ext>
            </a:extLst>
          </p:cNvPr>
          <p:cNvSpPr/>
          <p:nvPr/>
        </p:nvSpPr>
        <p:spPr>
          <a:xfrm>
            <a:off x="6413673" y="1242347"/>
            <a:ext cx="2252453" cy="1928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D8788E-E3E9-49E5-B56A-E7DA1B3C42BE}"/>
              </a:ext>
            </a:extLst>
          </p:cNvPr>
          <p:cNvSpPr/>
          <p:nvPr/>
        </p:nvSpPr>
        <p:spPr>
          <a:xfrm>
            <a:off x="8683779" y="1317171"/>
            <a:ext cx="2128367" cy="18986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230895-F8F8-4502-BF7F-B3AB5CB59172}"/>
              </a:ext>
            </a:extLst>
          </p:cNvPr>
          <p:cNvSpPr/>
          <p:nvPr/>
        </p:nvSpPr>
        <p:spPr>
          <a:xfrm>
            <a:off x="5778326" y="3152344"/>
            <a:ext cx="2128367" cy="1928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22368F-21C3-436D-8301-3BF742132FB2}"/>
              </a:ext>
            </a:extLst>
          </p:cNvPr>
          <p:cNvSpPr/>
          <p:nvPr/>
        </p:nvSpPr>
        <p:spPr>
          <a:xfrm>
            <a:off x="9798032" y="3026229"/>
            <a:ext cx="2206235" cy="2054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230812" y="417111"/>
            <a:ext cx="672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1230038" y="1508760"/>
            <a:ext cx="59218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(Minh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57" y="1205174"/>
            <a:ext cx="4440106" cy="34742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23786" y="4978993"/>
            <a:ext cx="11544427" cy="102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330843" y="3833811"/>
            <a:ext cx="42970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126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025" y="1982470"/>
            <a:ext cx="7779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466967"/>
            <a:ext cx="10515600" cy="72418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47063F2-7C15-4E75-AA88-922FB9D3B325}"/>
              </a:ext>
            </a:extLst>
          </p:cNvPr>
          <p:cNvSpPr/>
          <p:nvPr/>
        </p:nvSpPr>
        <p:spPr>
          <a:xfrm>
            <a:off x="1317574" y="1378379"/>
            <a:ext cx="8642854" cy="26093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 bẫm,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mĩm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ngộ nghĩnh, đáng yêu, bầu bĩnh, ngây thơ, dễ thương, mập mạp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8EDC0234-7C09-40BC-B49E-E78FC2D449B8}"/>
              </a:ext>
            </a:extLst>
          </p:cNvPr>
          <p:cNvSpPr txBox="1">
            <a:spLocks/>
          </p:cNvSpPr>
          <p:nvPr/>
        </p:nvSpPr>
        <p:spPr>
          <a:xfrm>
            <a:off x="272143" y="4174948"/>
            <a:ext cx="10699044" cy="870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câu với từ ngữ em tìm được ở bài tập 1.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5F6FC191-815C-43C7-87D0-9EC7100B4FE7}"/>
              </a:ext>
            </a:extLst>
          </p:cNvPr>
          <p:cNvSpPr txBox="1">
            <a:spLocks/>
          </p:cNvSpPr>
          <p:nvPr/>
        </p:nvSpPr>
        <p:spPr>
          <a:xfrm>
            <a:off x="650320" y="4960332"/>
            <a:ext cx="6871708" cy="624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C28CDB9-3414-4BC8-8607-2C9479F0E0B5}"/>
              </a:ext>
            </a:extLst>
          </p:cNvPr>
          <p:cNvSpPr txBox="1">
            <a:spLocks/>
          </p:cNvSpPr>
          <p:nvPr/>
        </p:nvSpPr>
        <p:spPr>
          <a:xfrm>
            <a:off x="552349" y="5675235"/>
            <a:ext cx="6871708" cy="624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/>
      <p:bldP spid="20" grpId="0"/>
      <p:bldP spid="7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328</Words>
  <Application>Microsoft Office PowerPoint</Application>
  <PresentationFormat>Widescreen</PresentationFormat>
  <Paragraphs>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Verdana</vt:lpstr>
      <vt:lpstr>2_Office 主题​​</vt:lpstr>
      <vt:lpstr>6_Office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thêm các từ ngữ tả em bé.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kieutrang140902@gmail.com</cp:lastModifiedBy>
  <cp:revision>41</cp:revision>
  <dcterms:created xsi:type="dcterms:W3CDTF">2021-05-27T05:55:52Z</dcterms:created>
  <dcterms:modified xsi:type="dcterms:W3CDTF">2025-12-13T03:46:17Z</dcterms:modified>
</cp:coreProperties>
</file>