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sldIdLst>
    <p:sldId id="505" r:id="rId2"/>
    <p:sldId id="419" r:id="rId3"/>
    <p:sldId id="498" r:id="rId4"/>
    <p:sldId id="502" r:id="rId5"/>
    <p:sldId id="499" r:id="rId6"/>
    <p:sldId id="487" r:id="rId7"/>
    <p:sldId id="471" r:id="rId8"/>
    <p:sldId id="489" r:id="rId9"/>
    <p:sldId id="497" r:id="rId10"/>
    <p:sldId id="488" r:id="rId11"/>
    <p:sldId id="491" r:id="rId12"/>
    <p:sldId id="479" r:id="rId13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9" d="100"/>
          <a:sy n="69" d="100"/>
        </p:scale>
        <p:origin x="840" y="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DAC1FB5F-C697-425A-89FB-CC3B729643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251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13B7F-16D8-4786-9B50-F0B91F5965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840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4A565-CB9F-42FD-BACB-629A8C1600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95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8397A8-A755-4A68-9207-CFEBDF337E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202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04CD5F-805E-47F6-AE40-3DECDD1943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802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64B5C-3D6A-4232-847C-7544E2C57C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8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A295D8-DDB5-4D7D-A966-BAD7722C14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359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0EF83-19A1-4175-A4FB-CDF5D51A77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9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43B891-F7BD-4F99-8F9B-6C55CFA936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41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65E0AB-5B25-40F1-9194-A0CF9A411F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27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850168-59AA-49CE-9C73-111E906BDF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521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22590B-F939-401D-9E97-EF3553973F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36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B3A24E-F6B1-47FB-89EA-FA4162B5BA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489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2BA8-9268-4142-BE22-743CEB74AD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79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864F0FD5-9A53-4CFC-913E-DED7B27DEB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3.gif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1" descr="D:\GIÁO ÁN 1 2020-2021\HÌNH SOẠN GIÁO ÁN\Học hát\CHAO NGUOI BAN MOI DEN\ư.png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15"/>
          <a:stretch>
            <a:fillRect/>
          </a:stretch>
        </p:blipFill>
        <p:spPr bwMode="auto">
          <a:xfrm>
            <a:off x="469900" y="2571750"/>
            <a:ext cx="10072688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Rectangle 3"/>
          <p:cNvSpPr>
            <a:spLocks noChangeArrowheads="1"/>
          </p:cNvSpPr>
          <p:nvPr/>
        </p:nvSpPr>
        <p:spPr bwMode="auto">
          <a:xfrm>
            <a:off x="4700588" y="222250"/>
            <a:ext cx="1457325" cy="608013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14</a:t>
            </a:r>
          </a:p>
        </p:txBody>
      </p:sp>
      <p:sp>
        <p:nvSpPr>
          <p:cNvPr id="37892" name="Text Box 9"/>
          <p:cNvSpPr txBox="1">
            <a:spLocks noChangeArrowheads="1"/>
          </p:cNvSpPr>
          <p:nvPr/>
        </p:nvSpPr>
        <p:spPr bwMode="auto">
          <a:xfrm>
            <a:off x="1700213" y="1285875"/>
            <a:ext cx="24288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tập bài hát: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057525" y="1785938"/>
            <a:ext cx="52863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CHÀO NGƯỜI BẠN MỚI ĐẾN</a:t>
            </a:r>
          </a:p>
        </p:txBody>
      </p:sp>
      <p:sp>
        <p:nvSpPr>
          <p:cNvPr id="37899" name="Text Box 9"/>
          <p:cNvSpPr txBox="1">
            <a:spLocks noChangeArrowheads="1"/>
          </p:cNvSpPr>
          <p:nvPr/>
        </p:nvSpPr>
        <p:spPr bwMode="auto">
          <a:xfrm>
            <a:off x="1700213" y="2428875"/>
            <a:ext cx="2928937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Nhạc cụ: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629025" y="2786063"/>
            <a:ext cx="378618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TRỐNG CON</a:t>
            </a:r>
          </a:p>
        </p:txBody>
      </p:sp>
    </p:spTree>
    <p:extLst>
      <p:ext uri="{BB962C8B-B14F-4D97-AF65-F5344CB8AC3E}">
        <p14:creationId xmlns:p14="http://schemas.microsoft.com/office/powerpoint/2010/main" val="1436497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20490" grpId="0"/>
      <p:bldP spid="37899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D:\GIÁO ÁN 1 2020-2021\HÌNH SOẠN GIÁO ÁN\Nhạc cụ\Trống con 2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928813"/>
            <a:ext cx="9929813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0" descr="D:\GIÁO ÁN 1 2020-2021\HÌNH SOẠN GIÁO ÁN\Nhạc cụ\Trống con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1" t="73958" r="19162" b="4976"/>
          <a:stretch>
            <a:fillRect/>
          </a:stretch>
        </p:blipFill>
        <p:spPr bwMode="auto">
          <a:xfrm>
            <a:off x="985838" y="1857375"/>
            <a:ext cx="8929687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192338" y="1208088"/>
            <a:ext cx="65008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GÕ ĐỆM CHO BÀI HÁT</a:t>
            </a:r>
          </a:p>
        </p:txBody>
      </p:sp>
      <p:sp>
        <p:nvSpPr>
          <p:cNvPr id="18441" name="Rectangle 7"/>
          <p:cNvSpPr>
            <a:spLocks noChangeArrowheads="1"/>
          </p:cNvSpPr>
          <p:nvPr/>
        </p:nvSpPr>
        <p:spPr bwMode="auto">
          <a:xfrm>
            <a:off x="842963" y="150813"/>
            <a:ext cx="32861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FF00"/>
                </a:solidFill>
                <a:cs typeface="Times New Roman" panose="02020603050405020304" pitchFamily="18" charset="0"/>
              </a:rPr>
              <a:t>TRỐNG CON</a:t>
            </a:r>
            <a:endParaRPr lang="en-US" altLang="en-US" sz="2400" b="1" i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D:\GIÁO ÁN 1 2020-2021\HÌNH SOẠN GIÁO ÁN\Học hát\CHAO NGUOI BAN MOI DEN\Picture1 - Copy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9"/>
          <a:stretch>
            <a:fillRect/>
          </a:stretch>
        </p:blipFill>
        <p:spPr bwMode="auto">
          <a:xfrm>
            <a:off x="914400" y="0"/>
            <a:ext cx="8937625" cy="678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1" descr="D:\GIÁO ÁN 1 2020-2021\HÌNH SOẠN GIÁO ÁN\Học hát\CHAO NGUOI BAN MOI DEN\ư.png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4"/>
          <a:stretch>
            <a:fillRect/>
          </a:stretch>
        </p:blipFill>
        <p:spPr bwMode="auto">
          <a:xfrm>
            <a:off x="469900" y="1928813"/>
            <a:ext cx="10072688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485775" y="1065213"/>
            <a:ext cx="27146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Ôn tập bài hát: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700338" y="1500188"/>
            <a:ext cx="64293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0" b="1"/>
              <a:t>CHÀO NGƯỜI BẠN MỚI ĐẾN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414963" y="2279650"/>
            <a:ext cx="292893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i="1">
                <a:solidFill>
                  <a:srgbClr val="FF0000"/>
                </a:solidFill>
                <a:cs typeface="Times New Roman" panose="02020603050405020304" pitchFamily="18" charset="0"/>
              </a:rPr>
              <a:t>Lương Bằng Vinh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20490" grpId="0"/>
      <p:bldP spid="1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4" descr="D:\GIÁO ÁN 1 2020-2021\HÌNH SOẠN GIÁO ÁN\Học hát\CHAO NGUOI BAN MOI DEN\Chào người bạn mới đến - Copy.jpg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6" b="10301"/>
          <a:stretch>
            <a:fillRect/>
          </a:stretch>
        </p:blipFill>
        <p:spPr bwMode="auto">
          <a:xfrm>
            <a:off x="985838" y="95250"/>
            <a:ext cx="8929687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14338" y="214313"/>
            <a:ext cx="25717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b="1">
                <a:solidFill>
                  <a:srgbClr val="FF0000"/>
                </a:solidFill>
                <a:cs typeface="Times New Roman" panose="02020603050405020304" pitchFamily="18" charset="0"/>
              </a:rPr>
              <a:t>Nghe hát mẫu</a:t>
            </a:r>
          </a:p>
        </p:txBody>
      </p:sp>
      <p:pic>
        <p:nvPicPr>
          <p:cNvPr id="6148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72448" y="2132856"/>
            <a:ext cx="8278658" cy="214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6600" b="1" dirty="0">
                <a:solidFill>
                  <a:srgbClr val="0000FF"/>
                </a:solidFill>
                <a:cs typeface="Times New Roman" panose="02020603050405020304" pitchFamily="18" charset="0"/>
              </a:rPr>
              <a:t>HÁT KẾT HỢP</a:t>
            </a:r>
          </a:p>
          <a:p>
            <a:pPr eaLnBrk="1" hangingPunct="1"/>
            <a:r>
              <a:rPr lang="en-US" altLang="en-US" sz="6600" b="1" dirty="0">
                <a:solidFill>
                  <a:srgbClr val="0000FF"/>
                </a:solidFill>
                <a:cs typeface="Times New Roman" panose="02020603050405020304" pitchFamily="18" charset="0"/>
              </a:rPr>
              <a:t>VẬN ĐỘNG CƠ THỂ</a:t>
            </a:r>
          </a:p>
        </p:txBody>
      </p:sp>
      <p:pic>
        <p:nvPicPr>
          <p:cNvPr id="9222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GIÁO ÁN 1 2020-2021\HÌNH SOẠN GIÁO ÁN\Học hát\CHAO NGUOI BAN MOI DEN\Picture1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2863"/>
            <a:ext cx="9501188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14400" y="2340793"/>
            <a:ext cx="8836025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HÁT KẾT HỢP</a:t>
            </a:r>
          </a:p>
          <a:p>
            <a:pPr eaLnBrk="1" hangingPunct="1"/>
            <a:r>
              <a:rPr lang="en-US" alt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VẬN ĐỘNG THEO NHỊP ĐIỆU</a:t>
            </a:r>
          </a:p>
        </p:txBody>
      </p:sp>
      <p:pic>
        <p:nvPicPr>
          <p:cNvPr id="11270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D:\GIÁO ÁN 1 2020-2021\HÌNH SOẠN GIÁO ÁN\Học hát\CHAO NGUOI BAN MOI DEN\Picture1 - Copy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6038"/>
            <a:ext cx="9644063" cy="676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EAT CHÀO NGƯỜI BẠN MỚI ĐẾ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62064" y="16148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3200400" y="1357313"/>
            <a:ext cx="45005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400" b="1">
                <a:solidFill>
                  <a:srgbClr val="FF0000"/>
                </a:solidFill>
                <a:cs typeface="Times New Roman" panose="02020603050405020304" pitchFamily="18" charset="0"/>
              </a:rPr>
              <a:t>TRỐNG CON</a:t>
            </a:r>
            <a:endParaRPr lang="en-US" altLang="en-US" sz="3600" b="1" i="1">
              <a:cs typeface="Times New Roman" panose="02020603050405020304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14338" y="1000125"/>
            <a:ext cx="19288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Nhạc cụ: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14345" name="Picture 10" descr="D:\GIÁO ÁN 1 2020-2021\HÌNH SOẠN GIÁO ÁN\Nhạc cụ\Trống con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1" t="73958" r="19162" b="4166"/>
          <a:stretch>
            <a:fillRect/>
          </a:stretch>
        </p:blipFill>
        <p:spPr bwMode="auto">
          <a:xfrm>
            <a:off x="2271713" y="2428875"/>
            <a:ext cx="6192837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200400" y="1258888"/>
            <a:ext cx="45005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TRỐNG CON</a:t>
            </a:r>
            <a:endParaRPr lang="en-US" altLang="en-US" sz="2800" b="1" i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4818" name="Picture 2" descr="D:\GIÁO ÁN 1 2020-2021\HÌNH SOẠN GIÁO ÁN\Nhạc cụ\cách gõ trống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0" t="5981" r="64069" b="78865"/>
          <a:stretch>
            <a:fillRect/>
          </a:stretch>
        </p:blipFill>
        <p:spPr bwMode="auto">
          <a:xfrm>
            <a:off x="628650" y="2286000"/>
            <a:ext cx="3214688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D:\GIÁO ÁN 1 2020-2021\HÌNH SOẠN GIÁO ÁN\Nhạc cụ\cách gõ trống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1" t="5981" r="18468" b="78865"/>
          <a:stretch>
            <a:fillRect/>
          </a:stretch>
        </p:blipFill>
        <p:spPr bwMode="auto">
          <a:xfrm>
            <a:off x="8129588" y="2333625"/>
            <a:ext cx="207168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D:\GIÁO ÁN 1 2020-2021\HÌNH SOẠN GIÁO ÁN\Nhạc cụ\cách gõ trống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9" t="5981" r="38512" b="78865"/>
          <a:stretch>
            <a:fillRect/>
          </a:stretch>
        </p:blipFill>
        <p:spPr bwMode="auto">
          <a:xfrm>
            <a:off x="4200525" y="2333625"/>
            <a:ext cx="31432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7171</TotalTime>
  <Words>62</Words>
  <Application>Microsoft Office PowerPoint</Application>
  <PresentationFormat>Custom</PresentationFormat>
  <Paragraphs>18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TAM</cp:lastModifiedBy>
  <cp:revision>601</cp:revision>
  <dcterms:created xsi:type="dcterms:W3CDTF">2010-04-30T18:19:48Z</dcterms:created>
  <dcterms:modified xsi:type="dcterms:W3CDTF">2025-12-14T02:28:34Z</dcterms:modified>
</cp:coreProperties>
</file>