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88" r:id="rId3"/>
    <p:sldMasterId id="2147483700" r:id="rId4"/>
  </p:sldMasterIdLst>
  <p:notesMasterIdLst>
    <p:notesMasterId r:id="rId12"/>
  </p:notesMasterIdLst>
  <p:sldIdLst>
    <p:sldId id="583" r:id="rId5"/>
    <p:sldId id="585" r:id="rId6"/>
    <p:sldId id="350" r:id="rId7"/>
    <p:sldId id="587" r:id="rId8"/>
    <p:sldId id="491" r:id="rId9"/>
    <p:sldId id="588" r:id="rId10"/>
    <p:sldId id="590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9" d="100"/>
          <a:sy n="69" d="100"/>
        </p:scale>
        <p:origin x="738" y="78"/>
      </p:cViewPr>
      <p:guideLst>
        <p:guide orient="horz" pos="2170"/>
        <p:guide pos="3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3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70" indent="0" algn="ctr">
              <a:buNone/>
              <a:defRPr sz="1800"/>
            </a:lvl2pPr>
            <a:lvl3pPr marL="822939" indent="0" algn="ctr">
              <a:buNone/>
              <a:defRPr sz="1620"/>
            </a:lvl3pPr>
            <a:lvl4pPr marL="1234409" indent="0" algn="ctr">
              <a:buNone/>
              <a:defRPr sz="1440"/>
            </a:lvl4pPr>
            <a:lvl5pPr marL="1645879" indent="0" algn="ctr">
              <a:buNone/>
              <a:defRPr sz="1440"/>
            </a:lvl5pPr>
            <a:lvl6pPr marL="2057349" indent="0" algn="ctr">
              <a:buNone/>
              <a:defRPr sz="1440"/>
            </a:lvl6pPr>
            <a:lvl7pPr marL="2468818" indent="0" algn="ctr">
              <a:buNone/>
              <a:defRPr sz="1440"/>
            </a:lvl7pPr>
            <a:lvl8pPr marL="2880288" indent="0" algn="ctr">
              <a:buNone/>
              <a:defRPr sz="1440"/>
            </a:lvl8pPr>
            <a:lvl9pPr marL="3291758" indent="0" algn="ctr">
              <a:buNone/>
              <a:defRPr sz="144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2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50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41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5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39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87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34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28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75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1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88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1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70" indent="0">
              <a:buNone/>
              <a:defRPr sz="1800" b="1"/>
            </a:lvl2pPr>
            <a:lvl3pPr marL="822939" indent="0">
              <a:buNone/>
              <a:defRPr sz="1620" b="1"/>
            </a:lvl3pPr>
            <a:lvl4pPr marL="1234409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9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1" y="2505075"/>
            <a:ext cx="464200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70" indent="0">
              <a:buNone/>
              <a:defRPr sz="1800" b="1"/>
            </a:lvl2pPr>
            <a:lvl3pPr marL="822939" indent="0">
              <a:buNone/>
              <a:defRPr sz="1620" b="1"/>
            </a:lvl3pPr>
            <a:lvl4pPr marL="1234409" indent="0">
              <a:buNone/>
              <a:defRPr sz="1440" b="1"/>
            </a:lvl4pPr>
            <a:lvl5pPr marL="1645879" indent="0">
              <a:buNone/>
              <a:defRPr sz="1440" b="1"/>
            </a:lvl5pPr>
            <a:lvl6pPr marL="2057349" indent="0">
              <a:buNone/>
              <a:defRPr sz="1440" b="1"/>
            </a:lvl6pPr>
            <a:lvl7pPr marL="2468818" indent="0">
              <a:buNone/>
              <a:defRPr sz="1440" b="1"/>
            </a:lvl7pPr>
            <a:lvl8pPr marL="2880288" indent="0">
              <a:buNone/>
              <a:defRPr sz="1440" b="1"/>
            </a:lvl8pPr>
            <a:lvl9pPr marL="3291758" indent="0">
              <a:buNone/>
              <a:defRPr sz="14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505075"/>
            <a:ext cx="466486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9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鲜花, 树, 植物, 花瓶&#10;&#10;已生成极高可信度的说明">
            <a:extLst>
              <a:ext uri="{FF2B5EF4-FFF2-40B4-BE49-F238E27FC236}">
                <a16:creationId xmlns:a16="http://schemas.microsoft.com/office/drawing/2014/main" id="{50DA0F8C-7D5B-42F9-86BC-285B1D213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0"/>
          <a:stretch/>
        </p:blipFill>
        <p:spPr>
          <a:xfrm>
            <a:off x="-21535" y="1"/>
            <a:ext cx="10994335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1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7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1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70" indent="0">
              <a:buNone/>
              <a:defRPr sz="1260"/>
            </a:lvl2pPr>
            <a:lvl3pPr marL="822939" indent="0">
              <a:buNone/>
              <a:defRPr sz="1080"/>
            </a:lvl3pPr>
            <a:lvl4pPr marL="1234409" indent="0">
              <a:buNone/>
              <a:defRPr sz="900"/>
            </a:lvl4pPr>
            <a:lvl5pPr marL="1645879" indent="0">
              <a:buNone/>
              <a:defRPr sz="900"/>
            </a:lvl5pPr>
            <a:lvl6pPr marL="2057349" indent="0">
              <a:buNone/>
              <a:defRPr sz="900"/>
            </a:lvl6pPr>
            <a:lvl7pPr marL="2468818" indent="0">
              <a:buNone/>
              <a:defRPr sz="900"/>
            </a:lvl7pPr>
            <a:lvl8pPr marL="2880288" indent="0">
              <a:buNone/>
              <a:defRPr sz="900"/>
            </a:lvl8pPr>
            <a:lvl9pPr marL="3291758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6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7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70" indent="0">
              <a:buNone/>
              <a:defRPr sz="2520"/>
            </a:lvl2pPr>
            <a:lvl3pPr marL="822939" indent="0">
              <a:buNone/>
              <a:defRPr sz="2160"/>
            </a:lvl3pPr>
            <a:lvl4pPr marL="1234409" indent="0">
              <a:buNone/>
              <a:defRPr sz="1800"/>
            </a:lvl4pPr>
            <a:lvl5pPr marL="1645879" indent="0">
              <a:buNone/>
              <a:defRPr sz="1800"/>
            </a:lvl5pPr>
            <a:lvl6pPr marL="2057349" indent="0">
              <a:buNone/>
              <a:defRPr sz="1800"/>
            </a:lvl6pPr>
            <a:lvl7pPr marL="2468818" indent="0">
              <a:buNone/>
              <a:defRPr sz="1800"/>
            </a:lvl7pPr>
            <a:lvl8pPr marL="2880288" indent="0">
              <a:buNone/>
              <a:defRPr sz="1800"/>
            </a:lvl8pPr>
            <a:lvl9pPr marL="3291758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1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70" indent="0">
              <a:buNone/>
              <a:defRPr sz="1260"/>
            </a:lvl2pPr>
            <a:lvl3pPr marL="822939" indent="0">
              <a:buNone/>
              <a:defRPr sz="1080"/>
            </a:lvl3pPr>
            <a:lvl4pPr marL="1234409" indent="0">
              <a:buNone/>
              <a:defRPr sz="900"/>
            </a:lvl4pPr>
            <a:lvl5pPr marL="1645879" indent="0">
              <a:buNone/>
              <a:defRPr sz="900"/>
            </a:lvl5pPr>
            <a:lvl6pPr marL="2057349" indent="0">
              <a:buNone/>
              <a:defRPr sz="900"/>
            </a:lvl6pPr>
            <a:lvl7pPr marL="2468818" indent="0">
              <a:buNone/>
              <a:defRPr sz="900"/>
            </a:lvl7pPr>
            <a:lvl8pPr marL="2880288" indent="0">
              <a:buNone/>
              <a:defRPr sz="900"/>
            </a:lvl8pPr>
            <a:lvl9pPr marL="3291758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69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6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365127"/>
            <a:ext cx="236601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365127"/>
            <a:ext cx="696087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3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F79EF-CFA0-462E-9D74-76D01A9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766F7-D0DB-4803-BABA-4B00629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53C756-9E41-4B6B-8E4A-91BD093F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CE319F-D7EF-4B6C-BF9D-325B2F0E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83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46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10353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90078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6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1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1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3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3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1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7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8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8040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39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8040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88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55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2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3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34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8467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02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39"/>
            <a:ext cx="9464040" cy="2852737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4"/>
            <a:ext cx="9464040" cy="1500187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8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5155" y="1600201"/>
            <a:ext cx="483900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5356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588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319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292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895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064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267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6351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4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BA75-57E9-428F-A230-2D815DD176D9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2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7D64-8641-4A32-A341-4DB732F79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0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origami"/>
      </p:transition>
    </mc:Choice>
    <mc:Fallback xmlns="">
      <p:transition spd="slow" advTm="3000">
        <p:fade/>
      </p:transition>
    </mc:Fallback>
  </mc:AlternateContent>
  <p:txStyles>
    <p:titleStyle>
      <a:lvl1pPr algn="l" defTabSz="822939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5" indent="-205735" algn="l" defTabSz="822939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05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4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14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83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53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23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93" indent="-205735" algn="l" defTabSz="822939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9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39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96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965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96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5486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6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749040" y="6245225"/>
            <a:ext cx="34747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6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7863840" y="6245225"/>
            <a:ext cx="256032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6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marL="0" lvl="0" indent="0" algn="ctr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96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8610" lvl="0" indent="-30861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8655" lvl="1" indent="-257175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8700" lvl="2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180" lvl="3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51660" lvl="4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63140" lvl="5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74620" lvl="6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86100" lvl="7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97580" lvl="8" indent="-205740" algn="l" defTabSz="82296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6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1480" lvl="1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22960" lvl="2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34440" lvl="3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45920" lvl="4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57400" lvl="5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468880" lvl="6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880360" lvl="7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291840" lvl="8" indent="0" algn="l" defTabSz="8229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26" Type="http://schemas.openxmlformats.org/officeDocument/2006/relationships/image" Target="../media/image20.png"/><Relationship Id="rId3" Type="http://schemas.openxmlformats.org/officeDocument/2006/relationships/tags" Target="../tags/tag3.xml"/><Relationship Id="rId21" Type="http://schemas.openxmlformats.org/officeDocument/2006/relationships/image" Target="../media/image33.svg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24" Type="http://schemas.openxmlformats.org/officeDocument/2006/relationships/image" Target="../media/image7.png"/><Relationship Id="rId5" Type="http://schemas.openxmlformats.org/officeDocument/2006/relationships/tags" Target="../tags/tag5.xml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16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7" Type="http://schemas.openxmlformats.org/officeDocument/2006/relationships/image" Target="../media/image33.sv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11" Type="http://schemas.openxmlformats.org/officeDocument/2006/relationships/image" Target="../media/image10.gif"/><Relationship Id="rId5" Type="http://schemas.openxmlformats.org/officeDocument/2006/relationships/image" Target="../media/image31.svg"/><Relationship Id="rId10" Type="http://schemas.openxmlformats.org/officeDocument/2006/relationships/image" Target="../media/image9.png"/><Relationship Id="rId9" Type="http://schemas.openxmlformats.org/officeDocument/2006/relationships/image" Target="../media/image35.sv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7" Type="http://schemas.openxmlformats.org/officeDocument/2006/relationships/image" Target="../media/image33.sv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11" Type="http://schemas.openxmlformats.org/officeDocument/2006/relationships/image" Target="../media/image10.gif"/><Relationship Id="rId5" Type="http://schemas.openxmlformats.org/officeDocument/2006/relationships/image" Target="../media/image31.svg"/><Relationship Id="rId10" Type="http://schemas.openxmlformats.org/officeDocument/2006/relationships/image" Target="../media/image9.png"/><Relationship Id="rId9" Type="http://schemas.openxmlformats.org/officeDocument/2006/relationships/image" Target="../media/image35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1C2A6C7-4452-5630-8A3A-04EADC2B95B7}"/>
              </a:ext>
            </a:extLst>
          </p:cNvPr>
          <p:cNvSpPr txBox="1"/>
          <p:nvPr/>
        </p:nvSpPr>
        <p:spPr>
          <a:xfrm>
            <a:off x="2220909" y="1217517"/>
            <a:ext cx="18962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Tiết 15</a:t>
            </a:r>
            <a:endParaRPr lang="en-US" sz="288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67319-7084-ECD0-9555-9E5EE3217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8062" y="896040"/>
            <a:ext cx="1521767" cy="1265934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A02C2B9B-6C7A-62E5-0226-726988F33082}"/>
              </a:ext>
            </a:extLst>
          </p:cNvPr>
          <p:cNvSpPr/>
          <p:nvPr/>
        </p:nvSpPr>
        <p:spPr>
          <a:xfrm>
            <a:off x="-29412" y="5053732"/>
            <a:ext cx="1433427" cy="1489275"/>
          </a:xfrm>
          <a:custGeom>
            <a:avLst/>
            <a:gdLst/>
            <a:ahLst/>
            <a:cxnLst/>
            <a:rect l="l" t="t" r="r" b="b"/>
            <a:pathLst>
              <a:path w="1592697" h="1654750">
                <a:moveTo>
                  <a:pt x="0" y="0"/>
                </a:moveTo>
                <a:lnTo>
                  <a:pt x="1592697" y="0"/>
                </a:lnTo>
                <a:lnTo>
                  <a:pt x="1592697" y="1654750"/>
                </a:lnTo>
                <a:lnTo>
                  <a:pt x="0" y="165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648F90FB-FA73-8154-4292-27F2DD540180}"/>
              </a:ext>
            </a:extLst>
          </p:cNvPr>
          <p:cNvSpPr/>
          <p:nvPr/>
        </p:nvSpPr>
        <p:spPr>
          <a:xfrm>
            <a:off x="0" y="-44192"/>
            <a:ext cx="2279694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ADFA1848-B23E-61BA-C2E4-D60019069E98}"/>
              </a:ext>
            </a:extLst>
          </p:cNvPr>
          <p:cNvSpPr/>
          <p:nvPr/>
        </p:nvSpPr>
        <p:spPr>
          <a:xfrm flipH="1">
            <a:off x="8438728" y="-72948"/>
            <a:ext cx="2675471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F074A2CA-AE38-AD38-2AC6-CFA757D7D95A}"/>
              </a:ext>
            </a:extLst>
          </p:cNvPr>
          <p:cNvSpPr/>
          <p:nvPr/>
        </p:nvSpPr>
        <p:spPr>
          <a:xfrm>
            <a:off x="-29412" y="6332791"/>
            <a:ext cx="10972800" cy="525209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43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5307755-5014-F172-F7C4-4B4C6232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238" y="1930613"/>
            <a:ext cx="8023225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DÙNG NHẠC CỤ GÕ THỂ HIỆN HÌNH TIẾT TẤU</a:t>
            </a: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3C633952-385E-3809-C11F-59B9D5C542F0}"/>
              </a:ext>
            </a:extLst>
          </p:cNvPr>
          <p:cNvSpPr/>
          <p:nvPr/>
        </p:nvSpPr>
        <p:spPr>
          <a:xfrm>
            <a:off x="526318" y="651749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Chủ đề 4: Tuổi thơ</a:t>
            </a:r>
            <a:endParaRPr lang="vi-VN" altLang="en-US" sz="2880" b="1" u="sng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6A1354D-3E57-C639-F13A-17764D1A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9920" y="2065408"/>
            <a:ext cx="9001125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tấu</a:t>
            </a:r>
            <a:endParaRPr lang="en-US" sz="28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D279795F-5347-462C-02E9-F6938755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763"/>
            <a:ext cx="1097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2021-06-12_102623">
            <a:extLst>
              <a:ext uri="{FF2B5EF4-FFF2-40B4-BE49-F238E27FC236}">
                <a16:creationId xmlns:a16="http://schemas.microsoft.com/office/drawing/2014/main" id="{D7D5444B-47F0-A5B5-FB56-74353A67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2" y="3284984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55285A9-F5F7-1FDB-965F-D86FCB95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17" y="4277172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67D5EB3-0DF2-71E9-D2B4-ED7247A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55" y="4277172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44FE7DF3-B8B7-B086-1E95-05E4A027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05" y="4277172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F21A22E-8923-D777-FBA0-8EF95888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5" y="4277172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3CDFDCCB-A559-DF58-97C5-9C151C46EC1A}"/>
              </a:ext>
            </a:extLst>
          </p:cNvPr>
          <p:cNvSpPr/>
          <p:nvPr/>
        </p:nvSpPr>
        <p:spPr>
          <a:xfrm>
            <a:off x="9590856" y="-33197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B95F58A5-87F4-E0BC-4B2A-3388C85FC9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39889"/>
            <a:ext cx="1619354" cy="11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ECD16-F825-6266-96C0-81064542D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5">
            <a:extLst>
              <a:ext uri="{FF2B5EF4-FFF2-40B4-BE49-F238E27FC236}">
                <a16:creationId xmlns:a16="http://schemas.microsoft.com/office/drawing/2014/main" id="{1E9DA716-1A3A-838A-CC00-5ADCA62179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48" y="-62447"/>
            <a:ext cx="3073005" cy="1244137"/>
          </a:xfrm>
          <a:prstGeom prst="rect">
            <a:avLst/>
          </a:prstGeom>
        </p:spPr>
      </p:pic>
      <p:pic>
        <p:nvPicPr>
          <p:cNvPr id="5" name="PA_图片 5">
            <a:extLst>
              <a:ext uri="{FF2B5EF4-FFF2-40B4-BE49-F238E27FC236}">
                <a16:creationId xmlns:a16="http://schemas.microsoft.com/office/drawing/2014/main" id="{A4F146F6-3D1E-8FDE-AF67-B6904658B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7"/>
          <a:stretch>
            <a:fillRect/>
          </a:stretch>
        </p:blipFill>
        <p:spPr>
          <a:xfrm>
            <a:off x="9896581" y="174733"/>
            <a:ext cx="1122081" cy="6508535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:a16="http://schemas.microsoft.com/office/drawing/2014/main" id="{B3D6ABC8-2774-4BDC-DCEA-39AB24E713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09" y="4213849"/>
            <a:ext cx="1122080" cy="2200640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:a16="http://schemas.microsoft.com/office/drawing/2014/main" id="{79743DD3-F346-06F0-0AD3-0C6086C3D10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57" y="4110549"/>
            <a:ext cx="564250" cy="539283"/>
          </a:xfrm>
          <a:prstGeom prst="rect">
            <a:avLst/>
          </a:prstGeom>
        </p:spPr>
      </p:pic>
      <p:pic>
        <p:nvPicPr>
          <p:cNvPr id="11" name="PA_图片 34">
            <a:extLst>
              <a:ext uri="{FF2B5EF4-FFF2-40B4-BE49-F238E27FC236}">
                <a16:creationId xmlns:a16="http://schemas.microsoft.com/office/drawing/2014/main" id="{2A2CF4E9-1366-0D26-FA65-CE9B74BD11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435" flipH="1">
            <a:off x="158600" y="1514119"/>
            <a:ext cx="455439" cy="404202"/>
          </a:xfrm>
          <a:prstGeom prst="rect">
            <a:avLst/>
          </a:prstGeom>
        </p:spPr>
      </p:pic>
      <p:pic>
        <p:nvPicPr>
          <p:cNvPr id="14" name="PA_图片 34">
            <a:extLst>
              <a:ext uri="{FF2B5EF4-FFF2-40B4-BE49-F238E27FC236}">
                <a16:creationId xmlns:a16="http://schemas.microsoft.com/office/drawing/2014/main" id="{633E5DE6-2CC1-6C49-D68D-BE47E620C8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435" flipH="1">
            <a:off x="462051" y="675332"/>
            <a:ext cx="455439" cy="40420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0A972B-8636-C169-61E1-22D860CC27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0" y="6349137"/>
            <a:ext cx="5715000" cy="471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CCF6B-EC18-20FA-7DB3-89CEA1DC4A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577840" y="6366666"/>
            <a:ext cx="5394960" cy="47148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FDFA7E9-77F1-F097-C7F6-05913F9A2825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8589093" y="5571454"/>
            <a:ext cx="2383707" cy="1037853"/>
          </a:xfrm>
          <a:prstGeom prst="rect">
            <a:avLst/>
          </a:prstGeom>
        </p:spPr>
      </p:pic>
      <p:pic>
        <p:nvPicPr>
          <p:cNvPr id="8" name="Picture 10" descr="2021-06-12_102623">
            <a:extLst>
              <a:ext uri="{FF2B5EF4-FFF2-40B4-BE49-F238E27FC236}">
                <a16:creationId xmlns:a16="http://schemas.microsoft.com/office/drawing/2014/main" id="{C2E65BE8-CF7C-4F1A-97C6-75C7FB0B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17" y="1300512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">
            <a:extLst>
              <a:ext uri="{FF2B5EF4-FFF2-40B4-BE49-F238E27FC236}">
                <a16:creationId xmlns:a16="http://schemas.microsoft.com/office/drawing/2014/main" id="{2D4FB93D-71D5-F5AF-0E76-2F355714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79" y="2443512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9">
            <a:extLst>
              <a:ext uri="{FF2B5EF4-FFF2-40B4-BE49-F238E27FC236}">
                <a16:creationId xmlns:a16="http://schemas.microsoft.com/office/drawing/2014/main" id="{7C72619F-9DA3-343B-E5C0-327908F5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42" y="2443512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9">
            <a:extLst>
              <a:ext uri="{FF2B5EF4-FFF2-40B4-BE49-F238E27FC236}">
                <a16:creationId xmlns:a16="http://schemas.microsoft.com/office/drawing/2014/main" id="{5E07CA59-F3C7-4294-8AFF-6EFF6D26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29" y="2387949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>
            <a:extLst>
              <a:ext uri="{FF2B5EF4-FFF2-40B4-BE49-F238E27FC236}">
                <a16:creationId xmlns:a16="http://schemas.microsoft.com/office/drawing/2014/main" id="{D952784A-1D3B-85D7-9A94-3285C2E4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92" y="2381599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>
            <a:extLst>
              <a:ext uri="{FF2B5EF4-FFF2-40B4-BE49-F238E27FC236}">
                <a16:creationId xmlns:a16="http://schemas.microsoft.com/office/drawing/2014/main" id="{8485B362-E303-7FC6-A83E-C8243F3CD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79" y="3162649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>
            <a:extLst>
              <a:ext uri="{FF2B5EF4-FFF2-40B4-BE49-F238E27FC236}">
                <a16:creationId xmlns:a16="http://schemas.microsoft.com/office/drawing/2014/main" id="{7FAA2811-9105-543D-4729-FC46C2EA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4" y="3162649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>
            <a:extLst>
              <a:ext uri="{FF2B5EF4-FFF2-40B4-BE49-F238E27FC236}">
                <a16:creationId xmlns:a16="http://schemas.microsoft.com/office/drawing/2014/main" id="{206DC915-F77A-4937-E27D-7599C00D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29" y="3162649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>
            <a:extLst>
              <a:ext uri="{FF2B5EF4-FFF2-40B4-BE49-F238E27FC236}">
                <a16:creationId xmlns:a16="http://schemas.microsoft.com/office/drawing/2014/main" id="{943F26AF-B08E-E913-668B-4F837CFB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92" y="3100737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>
            <a:extLst>
              <a:ext uri="{FF2B5EF4-FFF2-40B4-BE49-F238E27FC236}">
                <a16:creationId xmlns:a16="http://schemas.microsoft.com/office/drawing/2014/main" id="{BBA04F78-FC2A-2F9B-DD2A-2BFD6620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79" y="4034187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1">
            <a:extLst>
              <a:ext uri="{FF2B5EF4-FFF2-40B4-BE49-F238E27FC236}">
                <a16:creationId xmlns:a16="http://schemas.microsoft.com/office/drawing/2014/main" id="{509420C8-6A5F-FA92-8DEE-66EC0756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79" y="4034187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1">
            <a:extLst>
              <a:ext uri="{FF2B5EF4-FFF2-40B4-BE49-F238E27FC236}">
                <a16:creationId xmlns:a16="http://schemas.microsoft.com/office/drawing/2014/main" id="{B2665853-3868-C6DF-60D6-D7236E5C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7" y="4089749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1">
            <a:extLst>
              <a:ext uri="{FF2B5EF4-FFF2-40B4-BE49-F238E27FC236}">
                <a16:creationId xmlns:a16="http://schemas.microsoft.com/office/drawing/2014/main" id="{2816BDA5-4882-719C-0AEF-13984ED2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54" y="4034187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0">
            <a:extLst>
              <a:ext uri="{FF2B5EF4-FFF2-40B4-BE49-F238E27FC236}">
                <a16:creationId xmlns:a16="http://schemas.microsoft.com/office/drawing/2014/main" id="{A51116FA-7F55-3EA8-8380-AEE71697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04" y="4906042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0">
            <a:extLst>
              <a:ext uri="{FF2B5EF4-FFF2-40B4-BE49-F238E27FC236}">
                <a16:creationId xmlns:a16="http://schemas.microsoft.com/office/drawing/2014/main" id="{838784E3-82A1-E6CE-4B6D-69BCE583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4" y="4920012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0">
            <a:extLst>
              <a:ext uri="{FF2B5EF4-FFF2-40B4-BE49-F238E27FC236}">
                <a16:creationId xmlns:a16="http://schemas.microsoft.com/office/drawing/2014/main" id="{0F990556-6692-52CC-5E81-F588F21F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7" y="4904137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>
            <a:extLst>
              <a:ext uri="{FF2B5EF4-FFF2-40B4-BE49-F238E27FC236}">
                <a16:creationId xmlns:a16="http://schemas.microsoft.com/office/drawing/2014/main" id="{E2E7CF97-9274-656E-0E30-EEA803B1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95" y="4920012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151D5714-1C30-1CCC-112D-BA118917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215" y="88463"/>
            <a:ext cx="4745576" cy="12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NHẠC CỤ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HÌNH TIẾT TẤU</a:t>
            </a:r>
          </a:p>
        </p:txBody>
      </p:sp>
    </p:spTree>
    <p:extLst>
      <p:ext uri="{BB962C8B-B14F-4D97-AF65-F5344CB8AC3E}">
        <p14:creationId xmlns:p14="http://schemas.microsoft.com/office/powerpoint/2010/main" val="2490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8380-3DC5-C60C-17CA-CD7B06C1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C0C0CF2-F80C-1C7D-658B-4710BA9C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048" y="2512191"/>
            <a:ext cx="5469813" cy="85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GÕ NHẠC CỤ THEO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BÀI HÁT CHÚ CHIM NHỎ DỄ THƯƠNG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006FC84-CD6A-64E0-4F36-988ACAE09CBB}"/>
              </a:ext>
            </a:extLst>
          </p:cNvPr>
          <p:cNvSpPr/>
          <p:nvPr/>
        </p:nvSpPr>
        <p:spPr>
          <a:xfrm>
            <a:off x="7671689" y="6197676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B578803-C11D-948E-95E1-A6F5324C2C75}"/>
              </a:ext>
            </a:extLst>
          </p:cNvPr>
          <p:cNvSpPr/>
          <p:nvPr/>
        </p:nvSpPr>
        <p:spPr>
          <a:xfrm>
            <a:off x="3876929" y="623794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C2CF014-5A62-8E81-8D45-619AD72F1AE8}"/>
              </a:ext>
            </a:extLst>
          </p:cNvPr>
          <p:cNvSpPr/>
          <p:nvPr/>
        </p:nvSpPr>
        <p:spPr>
          <a:xfrm>
            <a:off x="447929" y="617717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7B6843-19D0-9770-CA2F-17369D666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271" y="6517716"/>
            <a:ext cx="571500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4AFD2FE9-1F1E-4BD7-1C68-BC3CDAC11596}"/>
              </a:ext>
            </a:extLst>
          </p:cNvPr>
          <p:cNvSpPr/>
          <p:nvPr/>
        </p:nvSpPr>
        <p:spPr>
          <a:xfrm>
            <a:off x="9729089" y="4292549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4961F3B-58EB-0F91-D620-71B4FB6A692D}"/>
              </a:ext>
            </a:extLst>
          </p:cNvPr>
          <p:cNvSpPr/>
          <p:nvPr/>
        </p:nvSpPr>
        <p:spPr>
          <a:xfrm>
            <a:off x="9736392" y="-12374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D4D9316-DBC7-B259-BD18-D72DCD02EF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04152" y="63610"/>
            <a:ext cx="1619354" cy="1116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D3502FB-51BF-79CB-64E6-E47725DE53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68570" y="6517715"/>
            <a:ext cx="5394960" cy="2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76672"/>
            <a:ext cx="8553450" cy="597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37046" y="404812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836863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60" y="2836863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03" y="2875556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5" y="3986371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2" y="3986371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0886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57" y="4028154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19711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69" y="5262563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21" y="519711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35" y="5217857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97" y="6337301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4" y="6347907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1" y="63785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7" y="637445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61" y="637445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43" y="6374450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7" y="2836863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DB85E-F456-B2D1-3EE9-CC332B36F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6611937"/>
            <a:ext cx="5715000" cy="20868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2D21ADB-7B83-2B5D-C523-BE31D7019C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577840" y="6629466"/>
            <a:ext cx="5394960" cy="208688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2830531-9976-01F7-9F5D-A8FFDBF2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634" y="1287039"/>
            <a:ext cx="3176877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NHẠC CỤ SONG LOAN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468B-774D-3A7E-F45D-55188F7C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64814F-46F8-8016-8BD7-31D3071FE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85" y="502744"/>
            <a:ext cx="3914579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GÕ NHẠC CỤ THEO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59C4AAE-4817-D1F2-5155-C0D456F0D78D}"/>
              </a:ext>
            </a:extLst>
          </p:cNvPr>
          <p:cNvSpPr/>
          <p:nvPr/>
        </p:nvSpPr>
        <p:spPr>
          <a:xfrm>
            <a:off x="7671689" y="6197676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ECEA0B8-3A87-1C16-A636-6E8A84F6F4F3}"/>
              </a:ext>
            </a:extLst>
          </p:cNvPr>
          <p:cNvSpPr/>
          <p:nvPr/>
        </p:nvSpPr>
        <p:spPr>
          <a:xfrm>
            <a:off x="3876929" y="623794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97D47CB-3963-74BE-C4F6-7EE039EEB8D4}"/>
              </a:ext>
            </a:extLst>
          </p:cNvPr>
          <p:cNvSpPr/>
          <p:nvPr/>
        </p:nvSpPr>
        <p:spPr>
          <a:xfrm>
            <a:off x="447929" y="617717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7775056-3C19-E86C-8AE8-E50157931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271" y="6517716"/>
            <a:ext cx="571500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36DEA8E4-FD1C-BCBA-4DF1-20D21C247594}"/>
              </a:ext>
            </a:extLst>
          </p:cNvPr>
          <p:cNvSpPr/>
          <p:nvPr/>
        </p:nvSpPr>
        <p:spPr>
          <a:xfrm>
            <a:off x="9729089" y="4292549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C2C8F07-A9C1-A9EF-3839-5EF33846BC06}"/>
              </a:ext>
            </a:extLst>
          </p:cNvPr>
          <p:cNvSpPr/>
          <p:nvPr/>
        </p:nvSpPr>
        <p:spPr>
          <a:xfrm>
            <a:off x="9736392" y="-12374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4F4995D-F48F-1249-A21A-0D3F0F35095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04152" y="63610"/>
            <a:ext cx="1619354" cy="1116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16F1EB2-3499-D431-64AA-53B9CAFF66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68570" y="6517715"/>
            <a:ext cx="5394960" cy="297180"/>
          </a:xfrm>
          <a:prstGeom prst="rect">
            <a:avLst/>
          </a:prstGeom>
        </p:spPr>
      </p:pic>
      <p:pic>
        <p:nvPicPr>
          <p:cNvPr id="2" name="Picture 23">
            <a:extLst>
              <a:ext uri="{FF2B5EF4-FFF2-40B4-BE49-F238E27FC236}">
                <a16:creationId xmlns:a16="http://schemas.microsoft.com/office/drawing/2014/main" id="{FCB66362-6021-631C-9C7C-E4DE640D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5" y="943015"/>
            <a:ext cx="9073008" cy="51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7">
            <a:extLst>
              <a:ext uri="{FF2B5EF4-FFF2-40B4-BE49-F238E27FC236}">
                <a16:creationId xmlns:a16="http://schemas.microsoft.com/office/drawing/2014/main" id="{145CFBC9-EF3A-3D36-AA9B-785BD366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48" y="2996952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7">
            <a:extLst>
              <a:ext uri="{FF2B5EF4-FFF2-40B4-BE49-F238E27FC236}">
                <a16:creationId xmlns:a16="http://schemas.microsoft.com/office/drawing/2014/main" id="{41695366-F5F1-DF1C-841A-28660A11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93" y="3999134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7">
            <a:extLst>
              <a:ext uri="{FF2B5EF4-FFF2-40B4-BE49-F238E27FC236}">
                <a16:creationId xmlns:a16="http://schemas.microsoft.com/office/drawing/2014/main" id="{F0F6A8E6-9343-B6D4-30D5-479BC0F7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82" y="3999135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>
            <a:extLst>
              <a:ext uri="{FF2B5EF4-FFF2-40B4-BE49-F238E27FC236}">
                <a16:creationId xmlns:a16="http://schemas.microsoft.com/office/drawing/2014/main" id="{121FA74D-E69E-D881-C7C8-AD7BEBA4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377" y="6043994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>
            <a:extLst>
              <a:ext uri="{FF2B5EF4-FFF2-40B4-BE49-F238E27FC236}">
                <a16:creationId xmlns:a16="http://schemas.microsoft.com/office/drawing/2014/main" id="{3EC12E47-4F45-E378-CCEA-634B931C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06" y="6068859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7">
            <a:extLst>
              <a:ext uri="{FF2B5EF4-FFF2-40B4-BE49-F238E27FC236}">
                <a16:creationId xmlns:a16="http://schemas.microsoft.com/office/drawing/2014/main" id="{8156C6B2-B73C-A0F3-B2D5-B0E23C26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4" y="6089922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7">
            <a:extLst>
              <a:ext uri="{FF2B5EF4-FFF2-40B4-BE49-F238E27FC236}">
                <a16:creationId xmlns:a16="http://schemas.microsoft.com/office/drawing/2014/main" id="{039EC61E-1173-615C-15CC-3B7091A4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03" y="5999693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7">
            <a:extLst>
              <a:ext uri="{FF2B5EF4-FFF2-40B4-BE49-F238E27FC236}">
                <a16:creationId xmlns:a16="http://schemas.microsoft.com/office/drawing/2014/main" id="{9FEC3CBE-D9BC-BBFA-2B35-A5D9E045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2" y="6036807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7">
            <a:extLst>
              <a:ext uri="{FF2B5EF4-FFF2-40B4-BE49-F238E27FC236}">
                <a16:creationId xmlns:a16="http://schemas.microsoft.com/office/drawing/2014/main" id="{4A20961D-8F14-E6E7-CAB3-F916059A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19" y="5024874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7">
            <a:extLst>
              <a:ext uri="{FF2B5EF4-FFF2-40B4-BE49-F238E27FC236}">
                <a16:creationId xmlns:a16="http://schemas.microsoft.com/office/drawing/2014/main" id="{A197849E-9707-B81C-FED1-23B3EDB6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95" y="5049552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7">
            <a:extLst>
              <a:ext uri="{FF2B5EF4-FFF2-40B4-BE49-F238E27FC236}">
                <a16:creationId xmlns:a16="http://schemas.microsoft.com/office/drawing/2014/main" id="{F82337EE-A688-BE29-38B7-12A5EE72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3" y="5046373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7">
            <a:extLst>
              <a:ext uri="{FF2B5EF4-FFF2-40B4-BE49-F238E27FC236}">
                <a16:creationId xmlns:a16="http://schemas.microsoft.com/office/drawing/2014/main" id="{B3D61572-BFE8-D429-E895-FAEBEB2C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3" y="5027285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7">
            <a:extLst>
              <a:ext uri="{FF2B5EF4-FFF2-40B4-BE49-F238E27FC236}">
                <a16:creationId xmlns:a16="http://schemas.microsoft.com/office/drawing/2014/main" id="{2878E8CD-C70D-BF1E-4401-197DE2E1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8" y="3999136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7">
            <a:extLst>
              <a:ext uri="{FF2B5EF4-FFF2-40B4-BE49-F238E27FC236}">
                <a16:creationId xmlns:a16="http://schemas.microsoft.com/office/drawing/2014/main" id="{325AA9BB-BEDD-C569-71B1-5C3A341A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84" y="3035327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7">
            <a:extLst>
              <a:ext uri="{FF2B5EF4-FFF2-40B4-BE49-F238E27FC236}">
                <a16:creationId xmlns:a16="http://schemas.microsoft.com/office/drawing/2014/main" id="{CC5F8E9D-3781-2088-3E45-BB1A5538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34" y="3016176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7">
            <a:extLst>
              <a:ext uri="{FF2B5EF4-FFF2-40B4-BE49-F238E27FC236}">
                <a16:creationId xmlns:a16="http://schemas.microsoft.com/office/drawing/2014/main" id="{7583E553-7A0D-0AEA-2371-CC1FB1EB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29" y="3039661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7">
            <a:extLst>
              <a:ext uri="{FF2B5EF4-FFF2-40B4-BE49-F238E27FC236}">
                <a16:creationId xmlns:a16="http://schemas.microsoft.com/office/drawing/2014/main" id="{21E3014C-E172-E054-5C9E-24BF5AE7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86" y="4026198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7">
            <a:extLst>
              <a:ext uri="{FF2B5EF4-FFF2-40B4-BE49-F238E27FC236}">
                <a16:creationId xmlns:a16="http://schemas.microsoft.com/office/drawing/2014/main" id="{B319C0F5-4A64-B3C4-EB67-B4AB209D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43" y="6029787"/>
            <a:ext cx="283209" cy="26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94B7-2654-5B0F-AADF-3D6C4A3D0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B370CD49-C391-D0F8-6F96-0830B965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62" y="708776"/>
            <a:ext cx="3768578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GÕ NHẠC CỤ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TRỐNG NHỎ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667B88B-623D-8D17-6671-B62B3053303A}"/>
              </a:ext>
            </a:extLst>
          </p:cNvPr>
          <p:cNvSpPr/>
          <p:nvPr/>
        </p:nvSpPr>
        <p:spPr>
          <a:xfrm>
            <a:off x="7671689" y="6350854"/>
            <a:ext cx="3200400" cy="464042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570644-8EC5-23D0-E835-F939EB959C66}"/>
              </a:ext>
            </a:extLst>
          </p:cNvPr>
          <p:cNvSpPr/>
          <p:nvPr/>
        </p:nvSpPr>
        <p:spPr>
          <a:xfrm>
            <a:off x="3876929" y="6391118"/>
            <a:ext cx="3200400" cy="464042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5C28B00-0060-612B-07C8-77AABB0A92F3}"/>
              </a:ext>
            </a:extLst>
          </p:cNvPr>
          <p:cNvSpPr/>
          <p:nvPr/>
        </p:nvSpPr>
        <p:spPr>
          <a:xfrm>
            <a:off x="447929" y="6330348"/>
            <a:ext cx="3200400" cy="464042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E23A28-90F7-F0C2-463B-B7E39CC637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271" y="6517716"/>
            <a:ext cx="571500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B77904EB-A6E3-EC16-46A5-791690341A4D}"/>
              </a:ext>
            </a:extLst>
          </p:cNvPr>
          <p:cNvSpPr/>
          <p:nvPr/>
        </p:nvSpPr>
        <p:spPr>
          <a:xfrm>
            <a:off x="9729089" y="4292549"/>
            <a:ext cx="1071154" cy="2448374"/>
          </a:xfrm>
          <a:custGeom>
            <a:avLst/>
            <a:gdLst/>
            <a:ahLst/>
            <a:cxnLst/>
            <a:rect l="l" t="t" r="r" b="b"/>
            <a:pathLst>
              <a:path w="1960141" h="4114800">
                <a:moveTo>
                  <a:pt x="0" y="0"/>
                </a:moveTo>
                <a:lnTo>
                  <a:pt x="1960141" y="0"/>
                </a:lnTo>
                <a:lnTo>
                  <a:pt x="196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0ACE1A4-F46B-B3DF-4F0B-0FD6DA61FDA6}"/>
              </a:ext>
            </a:extLst>
          </p:cNvPr>
          <p:cNvSpPr/>
          <p:nvPr/>
        </p:nvSpPr>
        <p:spPr>
          <a:xfrm>
            <a:off x="9736392" y="-12374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ABB14D9-4215-E3D1-2DDC-F25F3B550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04152" y="63610"/>
            <a:ext cx="1619354" cy="1116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2404FED-C7FB-94D3-11BB-938ADB6AB8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68570" y="6517715"/>
            <a:ext cx="5394960" cy="297180"/>
          </a:xfrm>
          <a:prstGeom prst="rect">
            <a:avLst/>
          </a:prstGeom>
        </p:spPr>
      </p:pic>
      <p:pic>
        <p:nvPicPr>
          <p:cNvPr id="2" name="Picture 23">
            <a:extLst>
              <a:ext uri="{FF2B5EF4-FFF2-40B4-BE49-F238E27FC236}">
                <a16:creationId xmlns:a16="http://schemas.microsoft.com/office/drawing/2014/main" id="{FE815FD8-D39A-E444-7798-DD8D7321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6" y="1307086"/>
            <a:ext cx="8553450" cy="474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0">
            <a:extLst>
              <a:ext uri="{FF2B5EF4-FFF2-40B4-BE49-F238E27FC236}">
                <a16:creationId xmlns:a16="http://schemas.microsoft.com/office/drawing/2014/main" id="{535EAFCE-228C-E52D-E13D-0B99A1A1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3203333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0">
            <a:extLst>
              <a:ext uri="{FF2B5EF4-FFF2-40B4-BE49-F238E27FC236}">
                <a16:creationId xmlns:a16="http://schemas.microsoft.com/office/drawing/2014/main" id="{37CEA9B6-F751-38C6-19F3-6C82A295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66" y="6115916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0">
            <a:extLst>
              <a:ext uri="{FF2B5EF4-FFF2-40B4-BE49-F238E27FC236}">
                <a16:creationId xmlns:a16="http://schemas.microsoft.com/office/drawing/2014/main" id="{28D7237C-204C-C881-3FC6-13A3DACE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4" y="6091066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0">
            <a:extLst>
              <a:ext uri="{FF2B5EF4-FFF2-40B4-BE49-F238E27FC236}">
                <a16:creationId xmlns:a16="http://schemas.microsoft.com/office/drawing/2014/main" id="{A863CD51-A446-711E-2BA4-94ABC7B3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87" y="6040104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0">
            <a:extLst>
              <a:ext uri="{FF2B5EF4-FFF2-40B4-BE49-F238E27FC236}">
                <a16:creationId xmlns:a16="http://schemas.microsoft.com/office/drawing/2014/main" id="{352EE862-7165-FCF6-E320-3A79435E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5" y="6051310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0">
            <a:extLst>
              <a:ext uri="{FF2B5EF4-FFF2-40B4-BE49-F238E27FC236}">
                <a16:creationId xmlns:a16="http://schemas.microsoft.com/office/drawing/2014/main" id="{C55A76CE-AD94-3412-EA24-0071097A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36" y="5065657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0">
            <a:extLst>
              <a:ext uri="{FF2B5EF4-FFF2-40B4-BE49-F238E27FC236}">
                <a16:creationId xmlns:a16="http://schemas.microsoft.com/office/drawing/2014/main" id="{0DCA9F7E-1C96-1928-A448-62B48DC6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27" y="5099578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0">
            <a:extLst>
              <a:ext uri="{FF2B5EF4-FFF2-40B4-BE49-F238E27FC236}">
                <a16:creationId xmlns:a16="http://schemas.microsoft.com/office/drawing/2014/main" id="{1C1D391E-DC10-6334-86A9-4BD4C52F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54" y="5071699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0">
            <a:extLst>
              <a:ext uri="{FF2B5EF4-FFF2-40B4-BE49-F238E27FC236}">
                <a16:creationId xmlns:a16="http://schemas.microsoft.com/office/drawing/2014/main" id="{2F390559-BC2E-9A35-8C22-93913C4D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25" y="4179715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0">
            <a:extLst>
              <a:ext uri="{FF2B5EF4-FFF2-40B4-BE49-F238E27FC236}">
                <a16:creationId xmlns:a16="http://schemas.microsoft.com/office/drawing/2014/main" id="{AF197AE6-E7E5-06C9-9E40-B9C16292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60" y="4148146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0">
            <a:extLst>
              <a:ext uri="{FF2B5EF4-FFF2-40B4-BE49-F238E27FC236}">
                <a16:creationId xmlns:a16="http://schemas.microsoft.com/office/drawing/2014/main" id="{A7A2B81B-F93A-EE05-DF3C-B4B175DB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32" y="3203332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0">
            <a:extLst>
              <a:ext uri="{FF2B5EF4-FFF2-40B4-BE49-F238E27FC236}">
                <a16:creationId xmlns:a16="http://schemas.microsoft.com/office/drawing/2014/main" id="{9F0E4290-A1F2-E8AB-7A53-E535A05F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74" y="3203332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0">
            <a:extLst>
              <a:ext uri="{FF2B5EF4-FFF2-40B4-BE49-F238E27FC236}">
                <a16:creationId xmlns:a16="http://schemas.microsoft.com/office/drawing/2014/main" id="{5D503133-A5C8-7950-A8E2-7FAADF31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67" y="3170196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0">
            <a:extLst>
              <a:ext uri="{FF2B5EF4-FFF2-40B4-BE49-F238E27FC236}">
                <a16:creationId xmlns:a16="http://schemas.microsoft.com/office/drawing/2014/main" id="{D3441807-3DBC-A27C-D902-0071AA31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57" y="6051310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0">
            <a:extLst>
              <a:ext uri="{FF2B5EF4-FFF2-40B4-BE49-F238E27FC236}">
                <a16:creationId xmlns:a16="http://schemas.microsoft.com/office/drawing/2014/main" id="{F584503E-E331-8E0E-4D3F-B7B46A52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67" y="5071699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0">
            <a:extLst>
              <a:ext uri="{FF2B5EF4-FFF2-40B4-BE49-F238E27FC236}">
                <a16:creationId xmlns:a16="http://schemas.microsoft.com/office/drawing/2014/main" id="{1929F221-B4A1-3EC7-21A2-39041FA5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96" y="4179715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0">
            <a:extLst>
              <a:ext uri="{FF2B5EF4-FFF2-40B4-BE49-F238E27FC236}">
                <a16:creationId xmlns:a16="http://schemas.microsoft.com/office/drawing/2014/main" id="{07162A28-F1E7-66C9-8BE0-E5A90345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24" y="6074422"/>
            <a:ext cx="359395" cy="22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Bauhaus 93</vt:lpstr>
      <vt:lpstr>Bookman Old Style</vt:lpstr>
      <vt:lpstr>Calibri</vt:lpstr>
      <vt:lpstr>Calibri Light</vt:lpstr>
      <vt:lpstr>Cambria</vt:lpstr>
      <vt:lpstr>Times New Roman</vt:lpstr>
      <vt:lpstr>站酷快乐体2016修订版</vt:lpstr>
      <vt:lpstr>迷你简丫丫</vt:lpstr>
      <vt:lpstr>Default Design</vt:lpstr>
      <vt:lpstr>Office 主题​​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630</cp:revision>
  <dcterms:created xsi:type="dcterms:W3CDTF">2010-04-30T18:19:00Z</dcterms:created>
  <dcterms:modified xsi:type="dcterms:W3CDTF">2025-12-14T02:52:37Z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65266CAC32B740B98009D54E38890B41</vt:lpwstr>
  </property>
  <property fmtid="{D5CDD505-2E9C-101B-9397-08002B2CF9AE}" pid="3" name="KSOProductBuildVer">
    <vt:lpwstr>1033-11.2.0.11026</vt:lpwstr>
  </property>
</Properties>
</file>