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7" r:id="rId3"/>
    <p:sldId id="592" r:id="rId4"/>
    <p:sldId id="258" r:id="rId5"/>
    <p:sldId id="260" r:id="rId6"/>
    <p:sldId id="594" r:id="rId7"/>
    <p:sldId id="586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A889F-4676-4059-8196-02A6E7BB612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326CE-E445-4E29-BFB6-EAF4FEA2CB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90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34B9-A4A5-4DF7-8280-42882D7FC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D0D3A-9E4F-41A7-9422-A99F6DD2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C7F0-AE3B-4CB7-B169-2F8765AE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27F3-BE9F-4BF6-92D4-CA58804E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E410-3417-4B69-9064-AB04C010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9782-348F-4089-AC88-287A6451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3A5E8-4B0E-4366-A9EB-61F18DE3F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E820A-5A62-4F65-BAE2-FD1431AE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82B90-925F-4AE7-B547-08B34F78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CE028-7F91-49AA-9ED6-51041F63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79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B72FD-039E-4D0D-A666-08B418B7C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C7BF51-02F6-45CB-8F91-505F10431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37FEE-5EF2-4389-95A8-823753DC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EB68F-37E7-4FE7-B68A-E5E705F7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E105-3F9B-4B4D-9D54-4DFA7087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71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5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53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9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0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4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80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9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95FE-633A-4FE1-BCF1-C381FBAB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05077-0A02-4DF7-9DFC-332713C7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9EEBF-70F7-4676-AB9D-24F88F86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BB7C1-3FB3-4874-A872-D4AADCD6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5DA7A-318B-462E-8A64-536808E2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2688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24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47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3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982EF-CBD7-468E-98FB-7FEA79E2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6978A-BF6D-49A9-AE9C-A54FB7674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49D4E-9EEC-46D9-A684-3B862099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C7588-1A17-44A9-AF4C-0D44F504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F7D7-5B8C-40C2-BE12-82849AFC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908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1C02A-C6DD-451E-BC27-15DDFA8D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F6D3-02F6-463D-8BA7-8C90B7B95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F6FBD-BAA7-4F39-AE05-FB7F31196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DE7D1-AE66-4D75-A179-B7987DE4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E269F-E77C-4A6C-92BA-E2BBFCA3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F2655-C59A-44EF-AAC2-6E19AE59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0AB4-799B-401D-BB17-0DEC8222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B3CF-7C0C-4CA6-9B86-4DE656F5B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4A7E2-408E-4263-87BA-549BA414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D0E1A-8899-4766-AD9B-0B16168D6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31E33-D0E3-4C1F-B516-9926C2ADD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3C850-F2E0-4FAF-BCB6-87E2B936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375DA-916A-4BE9-A20E-5A25E411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1BA571-807F-4876-B0EF-63B9EE066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08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AE3C-D45D-4978-9E97-B5B2CB97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6515C-1478-40B7-A109-94C353150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EFF9A-CCED-40EC-B0B9-A917E3DE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1C77D-8320-44CC-BA04-E9C2D221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92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78C04-1E32-4A85-9CB3-A19A0DF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15931-981D-40FF-B094-F831EBBD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C0629-C608-49A5-A0E9-93E820A2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51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1ACA-6610-47D7-B048-D362845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A6F26-3BCF-4CFE-9CCA-8C47B5862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EC0A6-D453-4F1F-9E26-7E3DD9166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74700-8814-418F-8EF0-9A3C642D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EE248-3AE1-496F-84BD-9F8243CC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BE93C-CD74-4D91-A03D-AA0BF873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16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7E8C-53C2-4CB3-98F7-547BA2D8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46F8D-BCD4-4BFC-BB7B-A499B2594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7BE5A-B375-442B-9D4A-6ACDFC746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B0343-2C71-4E86-BC56-B78C7FCE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41E4-19DD-40B2-B2D1-2771CF16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43DDB-A0E9-4673-86BB-1DEA647B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62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6B608-5D1D-4EDA-A36C-0CC3BF04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5C972-82C7-4C3E-B2C8-22A2D6834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B402E-DACE-4B9E-8786-4279C6D1F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13173-B818-4D53-9F6D-074AD50E6E41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758B6-6F1C-4C8B-84A8-E3B074263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0C144-AD40-477A-B454-9923D13C7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2D11B-D809-4824-8931-74CB946973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139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95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svg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gif"/><Relationship Id="rId9" Type="http://schemas.openxmlformats.org/officeDocument/2006/relationships/image" Target="../media/image10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6.gif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.gif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tags" Target="../tags/tag4.xml"/><Relationship Id="rId16" Type="http://schemas.openxmlformats.org/officeDocument/2006/relationships/image" Target="../media/image6.gif"/><Relationship Id="rId1" Type="http://schemas.openxmlformats.org/officeDocument/2006/relationships/tags" Target="../tags/tag3.xml"/><Relationship Id="rId6" Type="http://schemas.openxmlformats.org/officeDocument/2006/relationships/image" Target="../media/image16.svg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7.gif"/><Relationship Id="rId9" Type="http://schemas.openxmlformats.org/officeDocument/2006/relationships/image" Target="../media/image10.png"/><Relationship Id="rId1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image" Target="../media/image13.gif"/><Relationship Id="rId2" Type="http://schemas.openxmlformats.org/officeDocument/2006/relationships/tags" Target="../tags/tag6.xml"/><Relationship Id="rId16" Type="http://schemas.microsoft.com/office/2007/relationships/hdphoto" Target="../media/hdphoto2.wdp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6.sv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4" Type="http://schemas.openxmlformats.org/officeDocument/2006/relationships/image" Target="../media/image11.png"/><Relationship Id="rId1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88E0FD-481A-482A-AEA0-54D9B46A0F07}"/>
              </a:ext>
            </a:extLst>
          </p:cNvPr>
          <p:cNvSpPr/>
          <p:nvPr/>
        </p:nvSpPr>
        <p:spPr>
          <a:xfrm>
            <a:off x="1413383" y="157062"/>
            <a:ext cx="6056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0B8D8-9453-48FA-8A23-030D6EADB77E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14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970F-2332-4DB3-810D-C492C7E60A3E}"/>
              </a:ext>
            </a:extLst>
          </p:cNvPr>
          <p:cNvSpPr txBox="1"/>
          <p:nvPr/>
        </p:nvSpPr>
        <p:spPr>
          <a:xfrm>
            <a:off x="1413383" y="1545230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Nhạc cụ thể hiện tiết tấu và nhạc cụ thể hiện giai điệu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Ôn bài hát: Duyên dáng mùa xuân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825" y="120572"/>
            <a:ext cx="2130464" cy="7989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645208" y="1257891"/>
            <a:ext cx="2431436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Nội dung 1: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6A15217F-D13A-4680-9AA1-B63DD10C6F4E}"/>
              </a:ext>
            </a:extLst>
          </p:cNvPr>
          <p:cNvSpPr/>
          <p:nvPr/>
        </p:nvSpPr>
        <p:spPr>
          <a:xfrm>
            <a:off x="10535805" y="3769733"/>
            <a:ext cx="1206532" cy="27432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3D3B12-041F-4878-B4B2-B8D38F9EE236}"/>
              </a:ext>
            </a:extLst>
          </p:cNvPr>
          <p:cNvSpPr txBox="1"/>
          <p:nvPr/>
        </p:nvSpPr>
        <p:spPr>
          <a:xfrm>
            <a:off x="194629" y="2170094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Nhạc cụ: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Nhạc cụ thể hiện tiết tấu và nhạc cụ thể hiện giai điệu </a:t>
            </a:r>
          </a:p>
        </p:txBody>
      </p:sp>
    </p:spTree>
    <p:extLst>
      <p:ext uri="{BB962C8B-B14F-4D97-AF65-F5344CB8AC3E}">
        <p14:creationId xmlns:p14="http://schemas.microsoft.com/office/powerpoint/2010/main" val="16407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9A8AB6-F3CC-4420-BB38-12515DF4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27" y="1215957"/>
            <a:ext cx="8489658" cy="39162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F5EF8-D2C6-4807-BB56-16DA91C0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64" y="851427"/>
            <a:ext cx="7008572" cy="4166816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92FC260A-4F7C-489D-AB9B-CDF1AF1A41D0}"/>
              </a:ext>
            </a:extLst>
          </p:cNvPr>
          <p:cNvSpPr/>
          <p:nvPr/>
        </p:nvSpPr>
        <p:spPr>
          <a:xfrm>
            <a:off x="6855285" y="5167618"/>
            <a:ext cx="2269128" cy="1482284"/>
          </a:xfrm>
          <a:custGeom>
            <a:avLst/>
            <a:gdLst/>
            <a:ahLst/>
            <a:cxnLst/>
            <a:rect l="l" t="t" r="r" b="b"/>
            <a:pathLst>
              <a:path w="4673696" h="4114800">
                <a:moveTo>
                  <a:pt x="0" y="0"/>
                </a:moveTo>
                <a:lnTo>
                  <a:pt x="4673696" y="0"/>
                </a:lnTo>
                <a:lnTo>
                  <a:pt x="4673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>
            <a:extLst>
              <a:ext uri="{FF2B5EF4-FFF2-40B4-BE49-F238E27FC236}">
                <a16:creationId xmlns:a16="http://schemas.microsoft.com/office/drawing/2014/main" id="{A1CA2132-B427-45EA-9BCF-EB66F0A8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1046" y="174199"/>
            <a:ext cx="2130464" cy="79892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2758212" y="1331170"/>
            <a:ext cx="227754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2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6A15217F-D13A-4680-9AA1-B63DD10C6F4E}"/>
              </a:ext>
            </a:extLst>
          </p:cNvPr>
          <p:cNvSpPr/>
          <p:nvPr/>
        </p:nvSpPr>
        <p:spPr>
          <a:xfrm>
            <a:off x="10535805" y="3769733"/>
            <a:ext cx="1206532" cy="27432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88A68-3C1E-4CED-B0AE-98A45263A6D5}"/>
              </a:ext>
            </a:extLst>
          </p:cNvPr>
          <p:cNvSpPr txBox="1"/>
          <p:nvPr/>
        </p:nvSpPr>
        <p:spPr>
          <a:xfrm>
            <a:off x="578516" y="1982356"/>
            <a:ext cx="95746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bài hát: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Duyên dáng mùa xuân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2DD85E4-A6C7-4AF7-B489-0D32785FE26B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AEF96C2F-A512-458F-91B1-913D3033ADE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575731" y="-113545"/>
            <a:ext cx="16958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B17AC-9AFB-41DB-8F07-3D4BC30C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45" b="97255" l="9705" r="89241">
                        <a14:foregroundMark x1="15190" y1="83529" x2="10127" y2="51765"/>
                        <a14:foregroundMark x1="10127" y1="51765" x2="19409" y2="23137"/>
                        <a14:foregroundMark x1="19409" y1="23137" x2="27004" y2="41961"/>
                        <a14:foregroundMark x1="27004" y1="41961" x2="29536" y2="21176"/>
                        <a14:foregroundMark x1="29536" y1="21176" x2="43671" y2="20784"/>
                        <a14:foregroundMark x1="43671" y1="20784" x2="52110" y2="8235"/>
                        <a14:foregroundMark x1="52110" y1="8235" x2="63502" y2="20000"/>
                        <a14:foregroundMark x1="63502" y1="20000" x2="72785" y2="5882"/>
                        <a14:foregroundMark x1="72785" y1="5882" x2="78481" y2="23922"/>
                        <a14:foregroundMark x1="78481" y1="23922" x2="94515" y2="32941"/>
                        <a14:foregroundMark x1="94515" y1="32941" x2="97468" y2="57647"/>
                        <a14:foregroundMark x1="97468" y1="57647" x2="93038" y2="79608"/>
                        <a14:foregroundMark x1="93038" y1="79608" x2="77004" y2="94118"/>
                        <a14:foregroundMark x1="77004" y1="94118" x2="17300" y2="98431"/>
                        <a14:foregroundMark x1="40295" y1="23137" x2="40295" y2="23137"/>
                        <a14:foregroundMark x1="40295" y1="23137" x2="40295" y2="23137"/>
                        <a14:foregroundMark x1="39662" y1="22353" x2="42194" y2="6275"/>
                        <a14:foregroundMark x1="44093" y1="6275" x2="45359" y2="6275"/>
                        <a14:foregroundMark x1="46835" y1="7059" x2="54852" y2="3137"/>
                        <a14:foregroundMark x1="12447" y1="43529" x2="9705" y2="45882"/>
                        <a14:foregroundMark x1="9705" y1="46275" x2="13713" y2="7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2424" y="6172201"/>
            <a:ext cx="1905553" cy="54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037" y="441740"/>
            <a:ext cx="9956800" cy="586308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97601" y="6580537"/>
            <a:ext cx="6400799" cy="2774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4386" y="6580538"/>
            <a:ext cx="6514387" cy="27746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66B0F03-7A26-443D-84DC-C12EAE08BE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168" y="4678219"/>
            <a:ext cx="1777998" cy="214002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348666" y="348458"/>
            <a:ext cx="533085" cy="4731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4B4DB-7BDE-4AE7-AB85-5755D1AE0A3B}"/>
              </a:ext>
            </a:extLst>
          </p:cNvPr>
          <p:cNvSpPr txBox="1"/>
          <p:nvPr/>
        </p:nvSpPr>
        <p:spPr>
          <a:xfrm>
            <a:off x="1623777" y="4307833"/>
            <a:ext cx="1056822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C7C37-FFF6-4C3C-B0FB-237CA59B3EC9}"/>
              </a:ext>
            </a:extLst>
          </p:cNvPr>
          <p:cNvSpPr txBox="1"/>
          <p:nvPr/>
        </p:nvSpPr>
        <p:spPr>
          <a:xfrm>
            <a:off x="1577314" y="5152825"/>
            <a:ext cx="1029824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54F-535E-4B2A-ABA2-9F28061AAF8B}"/>
              </a:ext>
            </a:extLst>
          </p:cNvPr>
          <p:cNvSpPr txBox="1"/>
          <p:nvPr/>
        </p:nvSpPr>
        <p:spPr>
          <a:xfrm>
            <a:off x="1949554" y="6057669"/>
            <a:ext cx="815245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Về               khắp             muôn                      nhà.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E5A54-AE33-4411-9487-AD3CBA969D29}"/>
              </a:ext>
            </a:extLst>
          </p:cNvPr>
          <p:cNvSpPr/>
          <p:nvPr/>
        </p:nvSpPr>
        <p:spPr>
          <a:xfrm>
            <a:off x="257400" y="-6428"/>
            <a:ext cx="4111400" cy="51289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vi-VN" sz="2933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Ghép cùng nhạc đệm:</a:t>
            </a:r>
            <a:endParaRPr lang="en-US" sz="2933" b="1">
              <a:ln w="12700">
                <a:solidFill>
                  <a:srgbClr val="4F81BD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E1C30-CF47-4875-B071-46E8274D9333}"/>
              </a:ext>
            </a:extLst>
          </p:cNvPr>
          <p:cNvSpPr txBox="1"/>
          <p:nvPr/>
        </p:nvSpPr>
        <p:spPr>
          <a:xfrm>
            <a:off x="2250225" y="1156949"/>
            <a:ext cx="828040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28B1-4EA7-48E7-943D-B74D377E93E2}"/>
              </a:ext>
            </a:extLst>
          </p:cNvPr>
          <p:cNvSpPr txBox="1"/>
          <p:nvPr/>
        </p:nvSpPr>
        <p:spPr>
          <a:xfrm>
            <a:off x="1637559" y="2007657"/>
            <a:ext cx="8534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Đàn     em       hát           ca               bao            ngày      tháng   êm           đềm.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F6ADB6-44B4-49EE-AE70-5EF523BC5E76}"/>
              </a:ext>
            </a:extLst>
          </p:cNvPr>
          <p:cNvSpPr txBox="1"/>
          <p:nvPr/>
        </p:nvSpPr>
        <p:spPr>
          <a:xfrm>
            <a:off x="1881649" y="2809387"/>
            <a:ext cx="828826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BA001-031C-47C7-B7B1-E47E041AC2C0}"/>
              </a:ext>
            </a:extLst>
          </p:cNvPr>
          <p:cNvSpPr txBox="1"/>
          <p:nvPr/>
        </p:nvSpPr>
        <p:spPr>
          <a:xfrm>
            <a:off x="1641046" y="365437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979" y="3970576"/>
            <a:ext cx="266967" cy="207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52E514-BB46-46FE-9B19-269D85FE3AB7}"/>
              </a:ext>
            </a:extLst>
          </p:cNvPr>
          <p:cNvSpPr txBox="1"/>
          <p:nvPr/>
        </p:nvSpPr>
        <p:spPr>
          <a:xfrm>
            <a:off x="1570795" y="1792537"/>
            <a:ext cx="835243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Nụ       hoa    thắm         trên            môi            người   tiếng     em           cười.</a:t>
            </a:r>
          </a:p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43AD1-9F74-4EDB-A9CB-2B28EE4A8A45}"/>
              </a:ext>
            </a:extLst>
          </p:cNvPr>
          <p:cNvSpPr txBox="1"/>
          <p:nvPr/>
        </p:nvSpPr>
        <p:spPr>
          <a:xfrm>
            <a:off x="2262780" y="971560"/>
            <a:ext cx="83524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C0600-B8A5-4237-A59C-6E4E7A98EEF5}"/>
              </a:ext>
            </a:extLst>
          </p:cNvPr>
          <p:cNvSpPr txBox="1"/>
          <p:nvPr/>
        </p:nvSpPr>
        <p:spPr>
          <a:xfrm>
            <a:off x="1828801" y="2598675"/>
            <a:ext cx="87376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DEE3D-37D6-4992-80FA-20E360D63CEB}"/>
              </a:ext>
            </a:extLst>
          </p:cNvPr>
          <p:cNvSpPr txBox="1"/>
          <p:nvPr/>
        </p:nvSpPr>
        <p:spPr>
          <a:xfrm>
            <a:off x="1570795" y="3451057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Đào,   lan,    cúc,          mai            xinh               đẹp     đón     xuân              về. </a:t>
            </a: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9A62E949-71BA-4194-BC79-B53BC6D4F9A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7E709755-5C50-4F99-ADA6-6E929740C5D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192</Words>
  <Application>Microsoft Office PowerPoint</Application>
  <PresentationFormat>Widescreen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TAM</cp:lastModifiedBy>
  <cp:revision>13</cp:revision>
  <dcterms:created xsi:type="dcterms:W3CDTF">2024-06-12T09:45:30Z</dcterms:created>
  <dcterms:modified xsi:type="dcterms:W3CDTF">2025-12-14T03:02:20Z</dcterms:modified>
</cp:coreProperties>
</file>