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2" r:id="rId3"/>
    <p:sldMasterId id="2147483714" r:id="rId4"/>
  </p:sldMasterIdLst>
  <p:notesMasterIdLst>
    <p:notesMasterId r:id="rId10"/>
  </p:notesMasterIdLst>
  <p:sldIdLst>
    <p:sldId id="592" r:id="rId5"/>
    <p:sldId id="3354" r:id="rId6"/>
    <p:sldId id="370" r:id="rId7"/>
    <p:sldId id="3360" r:id="rId8"/>
    <p:sldId id="258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D344C-F437-4CF3-8B87-0A82E7416E5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FB4C1-5A5D-4B34-BFFA-5518AE19FC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988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883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6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4164-B5A6-4EFF-8585-E90E9241B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EFBB7-4034-40EC-84FA-DE1ED7D5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FDEB7-7A67-4418-9B11-45F37111F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73302-799D-4FB8-A2B1-654D3E135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C49D-7800-441C-83A3-F13F373A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350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D22D-F932-41ED-9A3B-BA2173E5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84ECF-6937-4FBD-BB04-2510E2B9A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60AEC-FAC0-4E98-8416-BCB2B0BF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436ED-8612-4C67-BCED-AD171584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1466-80D1-415D-B9E8-C48C3C6F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986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96565F-2CB2-4A9E-A29F-7136CC355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0510E-056D-4B44-B31E-23ABA7C3F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D2F6C-0E4D-4AEE-ABE2-2E4A312A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13DC9-EA20-46BF-92D9-5F8E573D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7DEF1-230D-4B66-8B43-D34C92BB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798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9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5061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3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8666-0AC1-4C17-A327-7232150460D8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09F-6804-42DA-A477-9D1506A6D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63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67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6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39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5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914B-0866-452E-B81C-BC217AE5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BBA6A-7EFA-469B-A4F8-2033F6D52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61E1C-38A2-44DD-AF68-E218F545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E00A2-C6FE-4ED7-85F2-3B1AAF0C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CAADF-0952-47C1-B5B8-AFBD7E47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6087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77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72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42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25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52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26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32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19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5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0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CCE6-8235-4BEB-B8FD-94086DBF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EABC1-D27F-4028-8A5F-8ACD3D74C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D248-1C5A-4052-A14C-BF054BDF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19633-9295-45EF-9816-965E53A0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EA526-5887-4434-95FB-7EDC43BC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0601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02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99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2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79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67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9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9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1CEB-C796-4B6B-9F29-38014D9D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A454-290B-4D99-B0DB-99E21AA1B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F66A-3FD4-418E-BC1D-8C089B895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CB847-C068-49DB-8AEA-5EED1F59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769DF-6E23-4183-95AF-0906DF05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76B2-E498-4692-883D-C538F6F7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52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0E13-4F06-4CFD-938D-FD8B93D3C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4AEA2-7F42-4B0C-BA0A-00F8C164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0D138-B104-4E28-96AA-EF882E86F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A7ED1-AC6B-4E4B-9584-B93BEA2CA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B78E7-98BA-403D-9691-B53AFE892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72EC9-4D8C-4EC1-B747-BC5DC8BE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AC35FE-1E26-4221-A203-4F8DA384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2925-C81D-41F8-B7D5-458E2958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06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2656-35F1-4EC1-A7A5-60429D5A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14EBF-9706-4598-80F4-375B7066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8CBFA-61C2-44B9-A324-317125EA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09CC39-24E0-4C90-9B89-0AE0DE12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69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D3C36-6E4E-4CDF-8758-54F021EE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67F89-0C6E-4451-8498-05642BEF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86233-940B-4B74-9977-0FE1D42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432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9356-EAE3-4BD9-96B4-6F29AC27B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5DA31-A2CF-44F4-A874-5BC2A8BE2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C4C83-C51C-4677-89CC-28239D7D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4575F-E996-4489-8CB7-28400162F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31B9F-FADA-4040-9D58-FF0F32C2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DFB46-A4CF-469B-B28A-E80DFA3A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48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D382-BA10-4FF8-B195-9F0E3E7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DBD6D7-94EB-4676-B3EB-320723B64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C12F4-6EEE-4A06-B7E4-BCD021B01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3585C-EF8E-4840-A206-F3B478A9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51E95-8E22-4394-A084-5799C43E4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1F057-FE06-4F24-B340-11E21E001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042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8958A-D613-489B-8266-99DED03D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3A62A-DD7C-4F13-BAA6-8B96A6B98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00FA4-5C1D-4E63-9713-7C3EFF93D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B6282-1F72-44A5-AE01-521DC509110A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3BD52-144F-4213-AFD4-2DE1E257F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6E202-BCE5-4A68-8B80-DC428BBAE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36DE6-C8D6-45EE-9810-4274C6638D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77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71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12/14/2025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4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2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7.gif"/><Relationship Id="rId5" Type="http://schemas.openxmlformats.org/officeDocument/2006/relationships/image" Target="../media/image11.svg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1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21.gif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CA9E400-7171-4394-BC5D-800D83CE077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0D3B933E-EF8B-4C5A-8F1A-003208244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6A15217F-D13A-4680-9AA1-B63DD10C6F4E}"/>
              </a:ext>
            </a:extLst>
          </p:cNvPr>
          <p:cNvSpPr/>
          <p:nvPr/>
        </p:nvSpPr>
        <p:spPr>
          <a:xfrm>
            <a:off x="10535805" y="3769733"/>
            <a:ext cx="1206532" cy="2743200"/>
          </a:xfrm>
          <a:custGeom>
            <a:avLst/>
            <a:gdLst/>
            <a:ahLst/>
            <a:cxnLst/>
            <a:rect l="l" t="t" r="r" b="b"/>
            <a:pathLst>
              <a:path w="2765943" h="4114800">
                <a:moveTo>
                  <a:pt x="0" y="0"/>
                </a:moveTo>
                <a:lnTo>
                  <a:pt x="2765944" y="0"/>
                </a:lnTo>
                <a:lnTo>
                  <a:pt x="27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7F88DB92-7AF4-4EB9-A525-C0B8EE48A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95599" y="220404"/>
            <a:ext cx="1458548" cy="12105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4E98AC-7FAE-4452-B9D2-17EA7D87E64D}"/>
              </a:ext>
            </a:extLst>
          </p:cNvPr>
          <p:cNvSpPr/>
          <p:nvPr/>
        </p:nvSpPr>
        <p:spPr>
          <a:xfrm>
            <a:off x="1282813" y="115866"/>
            <a:ext cx="5631030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Chủ đề 3: Bay vào tương lai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978055-FAB7-49EC-974E-6FC71A861561}"/>
              </a:ext>
            </a:extLst>
          </p:cNvPr>
          <p:cNvSpPr txBox="1"/>
          <p:nvPr/>
        </p:nvSpPr>
        <p:spPr>
          <a:xfrm>
            <a:off x="1225627" y="907779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15</a:t>
            </a:r>
            <a:r>
              <a:rPr lang="en-US" sz="28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B31289-3807-40C4-90C4-FD60BEA58F34}"/>
              </a:ext>
            </a:extLst>
          </p:cNvPr>
          <p:cNvSpPr txBox="1"/>
          <p:nvPr/>
        </p:nvSpPr>
        <p:spPr>
          <a:xfrm>
            <a:off x="2535098" y="1342635"/>
            <a:ext cx="7675702" cy="16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FontTx/>
              <a:buChar char="-"/>
            </a:pPr>
            <a:r>
              <a:rPr lang="en-US"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nhạc: </a:t>
            </a:r>
          </a:p>
          <a:p>
            <a:pPr algn="just"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về bản Sonate Ánh Trăng </a:t>
            </a:r>
            <a:endParaRPr lang="vi-VN" sz="28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Ôn nhạc cụ </a:t>
            </a:r>
            <a:endParaRPr lang="vi-VN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C7D014-C39D-404A-A4B2-4A36B721563E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 dung 1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48D0A-66D2-49BE-BE5D-E2390407AF28}"/>
              </a:ext>
            </a:extLst>
          </p:cNvPr>
          <p:cNvSpPr txBox="1"/>
          <p:nvPr/>
        </p:nvSpPr>
        <p:spPr>
          <a:xfrm>
            <a:off x="2097247" y="2147977"/>
            <a:ext cx="8188454" cy="105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nhạc: </a:t>
            </a:r>
          </a:p>
          <a:p>
            <a:pPr algn="just"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về bản Sonate Ánh Trăng </a:t>
            </a:r>
            <a:endParaRPr lang="vi-VN" sz="28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5F343D6-1FF9-49A8-B249-46EE6B44AD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0747" y="164259"/>
            <a:ext cx="1458548" cy="121059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F02D7F6-91C1-441B-87FD-3E84CE9164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7FE8960-CEA4-4E5C-AAC5-ADC6BC14B6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8B11B8EE-168E-4818-AEAD-B2953BDB9BD7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EF4E0EAD-442F-4794-A646-2FABD2470BFC}"/>
              </a:ext>
            </a:extLst>
          </p:cNvPr>
          <p:cNvSpPr/>
          <p:nvPr/>
        </p:nvSpPr>
        <p:spPr>
          <a:xfrm>
            <a:off x="9332165" y="3523376"/>
            <a:ext cx="1907071" cy="3215944"/>
          </a:xfrm>
          <a:custGeom>
            <a:avLst/>
            <a:gdLst/>
            <a:ahLst/>
            <a:cxnLst/>
            <a:rect l="l" t="t" r="r" b="b"/>
            <a:pathLst>
              <a:path w="6758559" h="8229600">
                <a:moveTo>
                  <a:pt x="0" y="0"/>
                </a:moveTo>
                <a:lnTo>
                  <a:pt x="6758559" y="0"/>
                </a:lnTo>
                <a:lnTo>
                  <a:pt x="67585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71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185" y="4453255"/>
            <a:ext cx="2469515" cy="2469515"/>
          </a:xfrm>
          <a:prstGeom prst="rect">
            <a:avLst/>
          </a:prstGeom>
        </p:spPr>
      </p:pic>
      <p:sp>
        <p:nvSpPr>
          <p:cNvPr id="166" name="Freeform 19"/>
          <p:cNvSpPr/>
          <p:nvPr/>
        </p:nvSpPr>
        <p:spPr bwMode="auto">
          <a:xfrm rot="19620000">
            <a:off x="11452860" y="3802380"/>
            <a:ext cx="104140" cy="1809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9779635" y="514921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9953625" y="4137025"/>
            <a:ext cx="76200" cy="242570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11861800" y="4379595"/>
            <a:ext cx="173355" cy="206375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12"/>
          <p:cNvGrpSpPr/>
          <p:nvPr/>
        </p:nvGrpSpPr>
        <p:grpSpPr bwMode="auto">
          <a:xfrm>
            <a:off x="10487025" y="3805555"/>
            <a:ext cx="97790" cy="121285"/>
            <a:chOff x="2832" y="663"/>
            <a:chExt cx="310" cy="415"/>
          </a:xfrm>
        </p:grpSpPr>
        <p:sp>
          <p:nvSpPr>
            <p:cNvPr id="10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7"/>
          <p:cNvSpPr txBox="1"/>
          <p:nvPr/>
        </p:nvSpPr>
        <p:spPr>
          <a:xfrm>
            <a:off x="4006215" y="329565"/>
            <a:ext cx="7976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VỀ NHẠC SĨ BEETHOVEN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88360" cy="2981325"/>
          </a:xfrm>
          <a:prstGeom prst="rect">
            <a:avLst/>
          </a:prstGeom>
        </p:spPr>
      </p:pic>
      <p:sp>
        <p:nvSpPr>
          <p:cNvPr id="13" name="Rectangle 5"/>
          <p:cNvSpPr/>
          <p:nvPr/>
        </p:nvSpPr>
        <p:spPr>
          <a:xfrm>
            <a:off x="3996690" y="1298575"/>
            <a:ext cx="798512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Beethoven là một nhạc sĩ thiên tài người Đức.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sinh năm 1770 và mất năm 1827.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sáng tác chủ yếu là các bản nhạc không lời, nhạc giao hưởng, sonate...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được đánh giá là nhạc sĩ xuất sắc trong lịch sử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âm nhạc thế giới.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SONAT ÁNH TRĂNG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ông.</a:t>
            </a:r>
          </a:p>
        </p:txBody>
      </p:sp>
      <p:pic>
        <p:nvPicPr>
          <p:cNvPr id="168" name="Picture 2">
            <a:extLst>
              <a:ext uri="{FF2B5EF4-FFF2-40B4-BE49-F238E27FC236}">
                <a16:creationId xmlns:a16="http://schemas.microsoft.com/office/drawing/2014/main" id="{E2E0D51A-E64F-443F-B9B0-11EED7F446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34228" y="6291743"/>
            <a:ext cx="6608748" cy="566257"/>
          </a:xfrm>
          <a:prstGeom prst="rect">
            <a:avLst/>
          </a:prstGeom>
        </p:spPr>
      </p:pic>
      <p:pic>
        <p:nvPicPr>
          <p:cNvPr id="169" name="Picture 2">
            <a:extLst>
              <a:ext uri="{FF2B5EF4-FFF2-40B4-BE49-F238E27FC236}">
                <a16:creationId xmlns:a16="http://schemas.microsoft.com/office/drawing/2014/main" id="{1EA8A2AE-510D-4F29-A0A3-9D3ABCCDA9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8187" y="6291743"/>
            <a:ext cx="6034037" cy="566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6" grpId="0"/>
      <p:bldP spid="6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背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793" y="-1768977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C7D014-C39D-404A-A4B2-4A36B721563E}"/>
              </a:ext>
            </a:extLst>
          </p:cNvPr>
          <p:cNvSpPr/>
          <p:nvPr/>
        </p:nvSpPr>
        <p:spPr>
          <a:xfrm>
            <a:off x="2758212" y="1331170"/>
            <a:ext cx="227754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Nội dung </a:t>
            </a: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微软雅黑"/>
              </a:rPr>
              <a:t>2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48D0A-66D2-49BE-BE5D-E2390407AF28}"/>
              </a:ext>
            </a:extLst>
          </p:cNvPr>
          <p:cNvSpPr txBox="1"/>
          <p:nvPr/>
        </p:nvSpPr>
        <p:spPr>
          <a:xfrm>
            <a:off x="4580388" y="2219594"/>
            <a:ext cx="8188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 nhạc cụ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5F343D6-1FF9-49A8-B249-46EE6B44AD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0747" y="164259"/>
            <a:ext cx="1458548" cy="121059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F02D7F6-91C1-441B-87FD-3E84CE91649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7FE8960-CEA4-4E5C-AAC5-ADC6BC14B6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8B11B8EE-168E-4818-AEAD-B2953BDB9BD7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EF4E0EAD-442F-4794-A646-2FABD2470BFC}"/>
              </a:ext>
            </a:extLst>
          </p:cNvPr>
          <p:cNvSpPr/>
          <p:nvPr/>
        </p:nvSpPr>
        <p:spPr>
          <a:xfrm>
            <a:off x="9332165" y="3523376"/>
            <a:ext cx="1907071" cy="3215944"/>
          </a:xfrm>
          <a:custGeom>
            <a:avLst/>
            <a:gdLst/>
            <a:ahLst/>
            <a:cxnLst/>
            <a:rect l="l" t="t" r="r" b="b"/>
            <a:pathLst>
              <a:path w="6758559" h="8229600">
                <a:moveTo>
                  <a:pt x="0" y="0"/>
                </a:moveTo>
                <a:lnTo>
                  <a:pt x="6758559" y="0"/>
                </a:lnTo>
                <a:lnTo>
                  <a:pt x="67585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128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A8AB6-F3CC-4420-BB38-12515DF4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1215957"/>
            <a:ext cx="8489658" cy="39162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A537691-AECA-435B-B8F9-5642325AD6C9}"/>
              </a:ext>
            </a:extLst>
          </p:cNvPr>
          <p:cNvSpPr/>
          <p:nvPr/>
        </p:nvSpPr>
        <p:spPr>
          <a:xfrm>
            <a:off x="8861545" y="2329391"/>
            <a:ext cx="3481431" cy="4379234"/>
          </a:xfrm>
          <a:custGeom>
            <a:avLst/>
            <a:gdLst/>
            <a:ahLst/>
            <a:cxnLst/>
            <a:rect l="l" t="t" r="r" b="b"/>
            <a:pathLst>
              <a:path w="3952258" h="4379234">
                <a:moveTo>
                  <a:pt x="0" y="0"/>
                </a:moveTo>
                <a:lnTo>
                  <a:pt x="3952258" y="0"/>
                </a:lnTo>
                <a:lnTo>
                  <a:pt x="3952258" y="4379234"/>
                </a:lnTo>
                <a:lnTo>
                  <a:pt x="0" y="4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7056BF4-1A14-4DB1-ADF1-494320EBF4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4228" y="6441805"/>
            <a:ext cx="6608748" cy="4161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0A36CD1-F108-460D-9028-C0C8462F20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187" y="6441805"/>
            <a:ext cx="6034037" cy="41619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129</Words>
  <Application>Microsoft Office PowerPoint</Application>
  <PresentationFormat>Widescreen</PresentationFormat>
  <Paragraphs>19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微软雅黑</vt:lpstr>
      <vt:lpstr>宋体</vt:lpstr>
      <vt:lpstr>Arial</vt:lpstr>
      <vt:lpstr>Arial Black</vt:lpstr>
      <vt:lpstr>Calibri</vt:lpstr>
      <vt:lpstr>Calibri Light</vt:lpstr>
      <vt:lpstr>等线</vt:lpstr>
      <vt:lpstr>Times New Roman</vt:lpstr>
      <vt:lpstr>Office Theme</vt:lpstr>
      <vt:lpstr>11_Office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TAM</cp:lastModifiedBy>
  <cp:revision>14</cp:revision>
  <dcterms:created xsi:type="dcterms:W3CDTF">2024-06-12T23:46:04Z</dcterms:created>
  <dcterms:modified xsi:type="dcterms:W3CDTF">2025-12-14T03:18:09Z</dcterms:modified>
</cp:coreProperties>
</file>