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0" r:id="rId2"/>
    <p:sldId id="438" r:id="rId3"/>
    <p:sldId id="422" r:id="rId4"/>
    <p:sldId id="440" r:id="rId5"/>
    <p:sldId id="444" r:id="rId6"/>
    <p:sldId id="44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9648">
            <a:off x="3623096" y="814417"/>
            <a:ext cx="3953225" cy="5548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70047" y="1729228"/>
            <a:ext cx="5773567" cy="3718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DẠY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MÔN: MĨ THUẬT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LỚP: 2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rainbow over a field of flowers&#10;&#10;Description automatically generated">
            <a:extLst>
              <a:ext uri="{FF2B5EF4-FFF2-40B4-BE49-F238E27FC236}">
                <a16:creationId xmlns:a16="http://schemas.microsoft.com/office/drawing/2014/main" id="{3B4CE07C-1605-884A-E284-208020CA5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1" b="1"/>
          <a:stretch/>
        </p:blipFill>
        <p:spPr>
          <a:xfrm>
            <a:off x="149054" y="171717"/>
            <a:ext cx="4353079" cy="3167426"/>
          </a:xfrm>
          <a:prstGeom prst="rect">
            <a:avLst/>
          </a:prstGeom>
        </p:spPr>
      </p:pic>
      <p:pic>
        <p:nvPicPr>
          <p:cNvPr id="19" name="Picture 18" descr="A painting of a lake with mountains and trees&#10;&#10;Description automatically generated">
            <a:extLst>
              <a:ext uri="{FF2B5EF4-FFF2-40B4-BE49-F238E27FC236}">
                <a16:creationId xmlns:a16="http://schemas.microsoft.com/office/drawing/2014/main" id="{0B4F8EE0-BBB1-8011-AAD1-548F3FAD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1" b="1"/>
          <a:stretch/>
        </p:blipFill>
        <p:spPr>
          <a:xfrm>
            <a:off x="4646529" y="171717"/>
            <a:ext cx="4348413" cy="31674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3E638E-DD95-CC7E-B8E6-C86C38833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4" r="10572" b="1"/>
          <a:stretch/>
        </p:blipFill>
        <p:spPr>
          <a:xfrm>
            <a:off x="149054" y="3510858"/>
            <a:ext cx="4353079" cy="27899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5FDA58-2750-C66A-1DFB-CF10AFE5D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80"/>
          <a:stretch/>
        </p:blipFill>
        <p:spPr>
          <a:xfrm>
            <a:off x="4646529" y="3510858"/>
            <a:ext cx="4348412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1" y="1530701"/>
            <a:ext cx="7724285" cy="30108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BEDEBE-0443-759B-4E79-2330B8F2413A}"/>
              </a:ext>
            </a:extLst>
          </p:cNvPr>
          <p:cNvSpPr/>
          <p:nvPr/>
        </p:nvSpPr>
        <p:spPr>
          <a:xfrm>
            <a:off x="3842303" y="3561694"/>
            <a:ext cx="28982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–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57F838-337D-1ABF-F261-70CA84D1B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4" r="7353"/>
          <a:stretch/>
        </p:blipFill>
        <p:spPr>
          <a:xfrm>
            <a:off x="138233" y="202522"/>
            <a:ext cx="2909767" cy="283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0BDD72-7F47-03D3-65A2-B35A5E4A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0"/>
          <a:stretch/>
        </p:blipFill>
        <p:spPr>
          <a:xfrm>
            <a:off x="3398049" y="202523"/>
            <a:ext cx="2601697" cy="283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348DD4-B847-5207-B265-181F482CF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795" y="202523"/>
            <a:ext cx="2551082" cy="283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33" y="3439465"/>
            <a:ext cx="3580889" cy="2956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B8803-1EF2-D9E4-88DA-906889E7B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117" r="18089"/>
          <a:stretch/>
        </p:blipFill>
        <p:spPr>
          <a:xfrm>
            <a:off x="4280392" y="3397793"/>
            <a:ext cx="4045461" cy="31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6BAF1-453B-82D1-77A4-D47F557E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6" y="3018845"/>
            <a:ext cx="8480734" cy="1187395"/>
          </a:xfrm>
          <a:prstGeom prst="rect">
            <a:avLst/>
          </a:prstGeom>
        </p:spPr>
      </p:pic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7F36C565-268B-DD9B-5013-4D26E857A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0240" y="748456"/>
            <a:ext cx="2188726" cy="21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0799 0.0081 -0.01702 0.01597 -0.02101 0.02592 C -0.025 0.03704 -0.02709 0.05 -0.029 0.06296 C -0.03108 0.07592 -0.029 0.08704 -0.02709 0.09907 C -0.025 0.10995 -0.02205 0.12199 -0.01493 0.13194 C -0.00903 0.1419 0.00104 0.15 0.01198 0.15602 C 0.02205 0.16204 0.03402 0.16597 0.046 0.16805 C 0.05798 0.16991 0.06996 0.16991 0.08107 0.16805 C 0.09305 0.16597 0.10399 0.16111 0.11302 0.15301 C 0.12205 0.14606 0.13003 0.13704 0.13402 0.12592 C 0.13906 0.11597 0.14097 0.10208 0.14097 0.09097 C 0.14201 0.08009 0.14097 0.0669 0.13593 0.05602 C 0.13107 0.04606 0.12205 0.03796 0.11007 0.03403 C 0.09791 0.03102 0.08593 0.03495 0.07795 0.0419 C 0.071 0.04907 0.06597 0.05995 0.06493 0.07292 C 0.06493 0.08611 0.06597 0.09792 0.071 0.1081 C 0.07604 0.11805 0.075 0.11991 0.09496 0.1331 C 0.11302 0.14699 0.13107 0.14305 0.14201 0.14398 C 0.15295 0.14398 0.16198 0.14004 0.17291 0.13611 C 0.18507 0.13102 0.19496 0.12199 0.20208 0.11389 C 0.20902 0.10602 0.21198 0.09606 0.21597 0.08009 C 0.21892 0.06389 0.21892 0.05602 0.21892 0.04398 C 0.21892 0.03194 0.21892 0.01991 0.21892 0.0081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Graphic 5" descr="Alarm Ringing with solid fill">
            <a:extLst>
              <a:ext uri="{FF2B5EF4-FFF2-40B4-BE49-F238E27FC236}">
                <a16:creationId xmlns:a16="http://schemas.microsoft.com/office/drawing/2014/main" id="{969F4BA5-8DCF-5FF6-3698-501466933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000" y="1620520"/>
            <a:ext cx="2001520" cy="2001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974004-F3EC-03B7-E634-8C7C9EE3E985}"/>
              </a:ext>
            </a:extLst>
          </p:cNvPr>
          <p:cNvSpPr/>
          <p:nvPr/>
        </p:nvSpPr>
        <p:spPr>
          <a:xfrm>
            <a:off x="1542741" y="3869136"/>
            <a:ext cx="5875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bày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sản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3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TAM</cp:lastModifiedBy>
  <cp:revision>156</cp:revision>
  <dcterms:created xsi:type="dcterms:W3CDTF">2021-01-29T04:19:07Z</dcterms:created>
  <dcterms:modified xsi:type="dcterms:W3CDTF">2025-12-15T09:23:31Z</dcterms:modified>
</cp:coreProperties>
</file>