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3" r:id="rId4"/>
    <p:sldId id="275" r:id="rId5"/>
    <p:sldId id="259" r:id="rId6"/>
    <p:sldId id="260" r:id="rId7"/>
    <p:sldId id="261" r:id="rId8"/>
    <p:sldId id="277" r:id="rId9"/>
    <p:sldId id="263" r:id="rId10"/>
    <p:sldId id="271" r:id="rId11"/>
    <p:sldId id="266" r:id="rId12"/>
    <p:sldId id="267" r:id="rId13"/>
    <p:sldId id="26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7AAA7-F134-4967-B038-116BE5BDA5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7302B-EF66-469C-9058-7DF05109B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6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21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xl_extra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xl_extra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67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8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4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9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26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69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1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xl_extra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xl_extra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797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302B-EF66-469C-9058-7DF05109B4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0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4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50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4880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4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1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5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1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2C66-4D42-4900-9610-3AE929490D6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4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9558" y="496580"/>
            <a:ext cx="58569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8682" y="1683065"/>
            <a:ext cx="519738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2643" y="3809816"/>
            <a:ext cx="50908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4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82600"/>
            <a:ext cx="9753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5885" y="1229990"/>
            <a:ext cx="6212115" cy="501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+mj-lt"/>
              <a:buAutoNum type="arabicPeriod"/>
            </a:pPr>
            <a:r>
              <a:rPr lang="nl-NL" sz="2667" i="1"/>
              <a:t>Em sẽ lựa chọn hình ảnh nào để thể hiện ý tưởng về thầy cô?</a:t>
            </a:r>
            <a:endParaRPr lang="en-US" sz="2667" i="1"/>
          </a:p>
          <a:p>
            <a:pPr marL="457189" indent="-457189">
              <a:lnSpc>
                <a:spcPct val="150000"/>
              </a:lnSpc>
              <a:buFont typeface="+mj-lt"/>
              <a:buAutoNum type="arabicPeriod"/>
            </a:pPr>
            <a:r>
              <a:rPr lang="nl-NL" sz="2667" i="1"/>
              <a:t>Em đã chuẩn bị được vật liệu gì để tạo sản phẩm của mình?</a:t>
            </a:r>
            <a:endParaRPr lang="en-US" sz="2667" i="1"/>
          </a:p>
          <a:p>
            <a:pPr marL="457189" indent="-457189">
              <a:lnSpc>
                <a:spcPct val="150000"/>
              </a:lnSpc>
              <a:buFont typeface="+mj-lt"/>
              <a:buAutoNum type="arabicPeriod"/>
            </a:pPr>
            <a:r>
              <a:rPr lang="nl-NL" sz="2667" i="1"/>
              <a:t>Em sẽ tạo hình ảnh nào trước, hình ảnh nào sau?</a:t>
            </a:r>
            <a:endParaRPr lang="en-US" sz="2667" i="1"/>
          </a:p>
          <a:p>
            <a:pPr marL="457189" indent="-457189">
              <a:lnSpc>
                <a:spcPct val="150000"/>
              </a:lnSpc>
              <a:buFont typeface="+mj-lt"/>
              <a:buAutoNum type="arabicPeriod"/>
            </a:pPr>
            <a:r>
              <a:rPr lang="nl-NL" sz="2667" i="1"/>
              <a:t>Em sẽ cho thêm các hình ảnh nào để có SPMT đẹp?</a:t>
            </a:r>
            <a:endParaRPr lang="en-US" sz="2667" i="1"/>
          </a:p>
        </p:txBody>
      </p:sp>
      <p:pic>
        <p:nvPicPr>
          <p:cNvPr id="6" name="Google Shape;4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7119">
            <a:off x="3057078" y="13650"/>
            <a:ext cx="4574308" cy="1280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03843" y="346078"/>
            <a:ext cx="2579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20000"/>
                    <a:lumOff val="80000"/>
                  </a:schemeClr>
                </a:solidFill>
              </a:rPr>
              <a:t>Trả lời câu hỏi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31200" y="2659838"/>
            <a:ext cx="2723568" cy="36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37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734" r="9643"/>
          <a:stretch/>
        </p:blipFill>
        <p:spPr>
          <a:xfrm>
            <a:off x="708918" y="131211"/>
            <a:ext cx="5210366" cy="3320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997" t="5879" r="5116" b="5749"/>
          <a:stretch/>
        </p:blipFill>
        <p:spPr>
          <a:xfrm>
            <a:off x="6215865" y="111891"/>
            <a:ext cx="5311739" cy="335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283" r="12394"/>
          <a:stretch/>
        </p:blipFill>
        <p:spPr>
          <a:xfrm>
            <a:off x="843166" y="3597218"/>
            <a:ext cx="4941869" cy="306169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58" y="3597217"/>
            <a:ext cx="5005345" cy="289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4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4487" y="953600"/>
            <a:ext cx="448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263" y="2813223"/>
            <a:ext cx="102599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76" y="922777"/>
            <a:ext cx="8193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309" y="2340612"/>
            <a:ext cx="1157400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ctr">
              <a:buFontTx/>
              <a:buChar char="-"/>
            </a:pP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7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9761" y="1853194"/>
            <a:ext cx="7832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0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91361" y="482600"/>
            <a:ext cx="3048000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>
                    <a:lumMod val="20000"/>
                    <a:lumOff val="80000"/>
                  </a:schemeClr>
                </a:solidFill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400" y="1192385"/>
            <a:ext cx="542776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/>
              <a:t>Học sinh quan sát tranh vẽ về thầy cô: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874944"/>
            <a:ext cx="3149600" cy="226525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61" y="1823099"/>
            <a:ext cx="3048000" cy="231710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1856792"/>
            <a:ext cx="3016889" cy="2283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5995" y="4445000"/>
            <a:ext cx="577311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/>
              <a:t>Học sinh nghe một số bài hát về thầy cô: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1911739" y="5169159"/>
            <a:ext cx="3860800" cy="711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FF0000"/>
                </a:solidFill>
              </a:rPr>
              <a:t>Bông hồng tặng cô</a:t>
            </a:r>
          </a:p>
        </p:txBody>
      </p:sp>
      <p:sp>
        <p:nvSpPr>
          <p:cNvPr id="13" name="Snip Single Corner Rectangle 12"/>
          <p:cNvSpPr/>
          <p:nvPr/>
        </p:nvSpPr>
        <p:spPr>
          <a:xfrm>
            <a:off x="6908800" y="5169159"/>
            <a:ext cx="3860800" cy="711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FF0000"/>
                </a:solidFill>
              </a:rPr>
              <a:t>Mái trường mến yêu</a:t>
            </a:r>
          </a:p>
        </p:txBody>
      </p:sp>
    </p:spTree>
    <p:extLst>
      <p:ext uri="{BB962C8B-B14F-4D97-AF65-F5344CB8AC3E}">
        <p14:creationId xmlns:p14="http://schemas.microsoft.com/office/powerpoint/2010/main" val="10731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0800000">
            <a:off x="7112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>
            <a:off x="711199" y="2262548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entagon 5"/>
          <p:cNvSpPr/>
          <p:nvPr/>
        </p:nvSpPr>
        <p:spPr>
          <a:xfrm>
            <a:off x="3251200" y="1498600"/>
            <a:ext cx="6096000" cy="1709971"/>
          </a:xfrm>
          <a:prstGeom prst="homePlat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3294743" y="14918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/>
              <a:t>Em có cảm nhận gì sau khi quan sát </a:t>
            </a:r>
          </a:p>
          <a:p>
            <a:pPr>
              <a:lnSpc>
                <a:spcPct val="150000"/>
              </a:lnSpc>
            </a:pPr>
            <a:r>
              <a:rPr lang="nl-NL" sz="2400"/>
              <a:t>hình ảnh và nghe một số bài hát về thầy </a:t>
            </a:r>
          </a:p>
          <a:p>
            <a:pPr>
              <a:lnSpc>
                <a:spcPct val="150000"/>
              </a:lnSpc>
            </a:pPr>
            <a:r>
              <a:rPr lang="nl-NL" sz="2400"/>
              <a:t>cô giáo? </a:t>
            </a:r>
            <a:endParaRPr lang="en-US" sz="2400"/>
          </a:p>
        </p:txBody>
      </p:sp>
      <p:sp>
        <p:nvSpPr>
          <p:cNvPr id="13" name="Round Diagonal Corner Rectangle 12"/>
          <p:cNvSpPr/>
          <p:nvPr/>
        </p:nvSpPr>
        <p:spPr>
          <a:xfrm>
            <a:off x="3294743" y="3835401"/>
            <a:ext cx="5849259" cy="125031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3418114" y="4038600"/>
            <a:ext cx="584925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/>
              <a:t>Biết ơn, tôn trọng thầy cô giáo</a:t>
            </a:r>
          </a:p>
        </p:txBody>
      </p:sp>
      <p:sp>
        <p:nvSpPr>
          <p:cNvPr id="20" name="Curved Right Arrow 19"/>
          <p:cNvSpPr/>
          <p:nvPr/>
        </p:nvSpPr>
        <p:spPr>
          <a:xfrm>
            <a:off x="2778447" y="3195005"/>
            <a:ext cx="491412" cy="9206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53600" y="3080379"/>
            <a:ext cx="2235200" cy="3477711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08015" y="1409013"/>
            <a:ext cx="2470432" cy="27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 animBg="1"/>
      <p:bldP spid="18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980" y="1251551"/>
            <a:ext cx="8892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BIẾT ƠN THẦY CÔ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713" y="820037"/>
            <a:ext cx="54328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2385060"/>
            <a:ext cx="1095225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565" y="-39492"/>
            <a:ext cx="4243677" cy="50446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5" y="147529"/>
            <a:ext cx="3100137" cy="458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43" y="147530"/>
            <a:ext cx="3893536" cy="44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7829" y="4696199"/>
            <a:ext cx="11254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dung, hình ảnh về thầy cô trong </a:t>
            </a:r>
            <a:r>
              <a:rPr lang="nl-NL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sản phẩm mĩ thuật trên?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829" y="5635353"/>
            <a:ext cx="11312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thể hiện hình ảnh thầy cô ở mỗi sản </a:t>
            </a:r>
            <a:r>
              <a:rPr lang="nl-NL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 như thế nào?.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5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95400"/>
            <a:ext cx="49784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55485"/>
            <a:ext cx="49784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93" y="482600"/>
            <a:ext cx="2171700" cy="13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92188" y="482600"/>
            <a:ext cx="369588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67" b="1"/>
              <a:t>HOẠT ĐỘNG 2. THỂ HIỆN</a:t>
            </a:r>
            <a:endParaRPr lang="en-US" sz="2667"/>
          </a:p>
        </p:txBody>
      </p:sp>
      <p:pic>
        <p:nvPicPr>
          <p:cNvPr id="10" name="Google Shape;224;p34"/>
          <p:cNvPicPr preferRelativeResize="0"/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 rot="10800000">
            <a:off x="3592285" y="989671"/>
            <a:ext cx="5283201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90438" y="1295400"/>
            <a:ext cx="656532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67"/>
              <a:t>Cách thức thể hiện SPMT có chủ đề về thầy cô</a:t>
            </a:r>
            <a:endParaRPr lang="en-US" sz="2667"/>
          </a:p>
        </p:txBody>
      </p:sp>
      <p:sp>
        <p:nvSpPr>
          <p:cNvPr id="3" name="Snip Single Corner Rectangle 2"/>
          <p:cNvSpPr/>
          <p:nvPr/>
        </p:nvSpPr>
        <p:spPr>
          <a:xfrm>
            <a:off x="812800" y="1922114"/>
            <a:ext cx="4978400" cy="15348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nip Single Corner Rectangle 12"/>
          <p:cNvSpPr/>
          <p:nvPr/>
        </p:nvSpPr>
        <p:spPr>
          <a:xfrm>
            <a:off x="764720" y="3835400"/>
            <a:ext cx="4978400" cy="184098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nip Single Corner Rectangle 13"/>
          <p:cNvSpPr/>
          <p:nvPr/>
        </p:nvSpPr>
        <p:spPr>
          <a:xfrm flipH="1">
            <a:off x="6415315" y="1897896"/>
            <a:ext cx="4673600" cy="170787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Snip Single Corner Rectangle 14"/>
          <p:cNvSpPr/>
          <p:nvPr/>
        </p:nvSpPr>
        <p:spPr>
          <a:xfrm flipH="1">
            <a:off x="6400800" y="3907256"/>
            <a:ext cx="4673600" cy="175694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919842" y="2108200"/>
            <a:ext cx="4813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/>
              <a:t>Lựa chọn ý tưởng hình ảnh về thầy cô cho sản phẩm thực hành.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919842" y="3879096"/>
            <a:ext cx="4668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/>
              <a:t>Lựa chọn vật liệu tạo hình (vẽ tranh, năn, xé dám,...) trong quá trình thực hành</a:t>
            </a:r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6647543" y="1857982"/>
            <a:ext cx="447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/>
              <a:t>Lựa chọn vật liệu cần phù hợp với ý tưởng hình ảnh, sao cho sản phẩm thể hiện thuận lợi</a:t>
            </a:r>
            <a:r>
              <a:rPr lang="nl-NL" sz="2400" i="1"/>
              <a:t>.</a:t>
            </a:r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6516915" y="3907256"/>
            <a:ext cx="447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/>
              <a:t>Cách vẽ, nặn, xé dán,...hình ảnh về thầy cô và sắp xếp hình ảnh có chính – phụ trong SP</a:t>
            </a:r>
            <a:endParaRPr lang="en-US" sz="2400"/>
          </a:p>
        </p:txBody>
      </p:sp>
      <p:sp>
        <p:nvSpPr>
          <p:cNvPr id="20" name="Snip Single Corner Rectangle 19"/>
          <p:cNvSpPr/>
          <p:nvPr/>
        </p:nvSpPr>
        <p:spPr>
          <a:xfrm>
            <a:off x="3551459" y="6019800"/>
            <a:ext cx="4978400" cy="6096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Hoàn thiện sản phẩm</a:t>
            </a:r>
          </a:p>
        </p:txBody>
      </p:sp>
      <p:sp>
        <p:nvSpPr>
          <p:cNvPr id="16" name="Oval 15"/>
          <p:cNvSpPr/>
          <p:nvPr/>
        </p:nvSpPr>
        <p:spPr>
          <a:xfrm>
            <a:off x="641801" y="1668113"/>
            <a:ext cx="556080" cy="5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>
                    <a:lumMod val="20000"/>
                    <a:lumOff val="80000"/>
                  </a:schemeClr>
                </a:solidFill>
              </a:rPr>
              <a:t>1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1801" y="3605771"/>
            <a:ext cx="556080" cy="5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>
                    <a:lumMod val="20000"/>
                    <a:lumOff val="80000"/>
                  </a:schemeClr>
                </a:solidFill>
              </a:rPr>
              <a:t>2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12565" y="1828880"/>
            <a:ext cx="556080" cy="5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39541" y="3743656"/>
            <a:ext cx="556080" cy="5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>
                    <a:lumMod val="20000"/>
                    <a:lumOff val="80000"/>
                  </a:schemeClr>
                </a:solidFill>
              </a:rPr>
              <a:t>4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336108" y="6062313"/>
            <a:ext cx="556080" cy="5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>
                    <a:lumMod val="20000"/>
                    <a:lumOff val="80000"/>
                  </a:schemeClr>
                </a:solidFill>
              </a:rPr>
              <a:t>5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5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  <p:bldP spid="13" grpId="0" animBg="1"/>
      <p:bldP spid="14" grpId="0" animBg="1"/>
      <p:bldP spid="15" grpId="0" animBg="1"/>
      <p:bldP spid="4" grpId="0"/>
      <p:bldP spid="8" grpId="0"/>
      <p:bldP spid="11" grpId="0"/>
      <p:bldP spid="12" grpId="0"/>
      <p:bldP spid="20" grpId="0" animBg="1"/>
      <p:bldP spid="16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084" r="2811"/>
          <a:stretch/>
        </p:blipFill>
        <p:spPr>
          <a:xfrm>
            <a:off x="-102742" y="256674"/>
            <a:ext cx="6038321" cy="66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714" y="545432"/>
            <a:ext cx="5390149" cy="6312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5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234B4A-BDCA-4DF4-9E03-82062822AF5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EB4D0F27-ED78-4F99-BED0-4D0BE6554A42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LỚP 3 - CHỦ ĐỀ 6 (TIẾT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B494C7-52E0-455F-B85A-56E891D8143C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FCC6ED-0A85-430F-94CD-AE65CB3542FD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E4987-41A8-49F5-B914-953877513749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6AC20-9CDE-4FC4-9D69-A91B1742BA2C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BD561B-9005-4D4B-A052-F3C0377ADE0E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F35933-4FA1-4F57-8660-6829B0719463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4DDE86-3F82-48B3-A6F4-364BDB5E9007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91D3CC-6B7F-4B3E-B3E1-865D20AD306D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3AB72-378A-4F7F-B15E-800054DB4ABC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391</Words>
  <Application>Microsoft Office PowerPoint</Application>
  <PresentationFormat>Widescreen</PresentationFormat>
  <Paragraphs>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Coming Soon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3 - CHỦ ĐỀ 6 (TIẾT 2)</dc:title>
  <dc:creator>Admin</dc:creator>
  <cp:lastModifiedBy>TAM</cp:lastModifiedBy>
  <cp:revision>34</cp:revision>
  <dcterms:created xsi:type="dcterms:W3CDTF">2024-12-06T12:30:28Z</dcterms:created>
  <dcterms:modified xsi:type="dcterms:W3CDTF">2025-12-15T09:27:32Z</dcterms:modified>
</cp:coreProperties>
</file>