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95" r:id="rId3"/>
    <p:sldId id="269" r:id="rId4"/>
    <p:sldId id="27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36A0B-3D98-C9A9-C1F5-B2913A763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3E300-C1BD-ED86-4749-2CCAD652A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7DA69-EA90-0D37-2B14-22B7F5275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BFC1-8C44-4F5B-B0FA-D06D0057EDB3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436E4-BB50-9105-A8C0-2A114E9F1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6DD88-AEE4-DD12-0233-FA97872FB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F60D-FC8C-4027-B131-8CFBE4781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2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61313-89E3-5C6F-559D-4A373EA33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C85E44-1D3F-82EE-F9F2-46D225BE9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6467B-2AAA-85AD-3D05-B7539C27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BFC1-8C44-4F5B-B0FA-D06D0057EDB3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2DE2A-D920-4825-DE53-F006BEFD7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5A8E3-CB63-930E-85C2-1B5BDA4B8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F60D-FC8C-4027-B131-8CFBE4781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6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822E48-2F98-7ED4-9739-54A2EB3AB6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3878B5-7D2B-50D7-6B20-107B2A830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B4113-7063-1B6A-4180-E6038E62C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BFC1-8C44-4F5B-B0FA-D06D0057EDB3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3D336-30A4-767B-B87E-88A1BF860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4C5A7-EF94-700A-11D1-E9BFC7FCD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F60D-FC8C-4027-B131-8CFBE4781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82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23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4E60E-944B-168F-3AC7-31FDD2208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5141F-4DC0-0967-A180-97FDACA53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F3BD0-9E86-E1FA-DA21-BE097A9F1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BFC1-8C44-4F5B-B0FA-D06D0057EDB3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E535C-D886-F646-1F9A-220762E99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D0319-84F7-287B-6566-8B39D4815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F60D-FC8C-4027-B131-8CFBE4781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4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52440-21C8-CAAA-3933-695324FE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F6538-20D7-8831-D8B0-6AE87B922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D4DF8-E720-20B6-66EC-8346CFB3A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BFC1-8C44-4F5B-B0FA-D06D0057EDB3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C9EB4-D704-BB6E-E3D7-6E19526E1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CF8E6-C7F5-7F4B-CF2D-68D76231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F60D-FC8C-4027-B131-8CFBE4781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8BB86-5BD7-57F9-B0DD-93D6F224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4316F-F0D1-1EFE-4582-E794C1769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4129F4-01ED-E9A0-92B4-4970FD61E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614C3-545A-FD5E-FB18-BA49E35B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BFC1-8C44-4F5B-B0FA-D06D0057EDB3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5221F-7E26-8140-F5F2-6A9FE63F6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AC92E-A22C-B36B-9025-1A817CDE5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F60D-FC8C-4027-B131-8CFBE4781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9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A99C6-3562-60F4-DFCA-E596AD6B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E3FDD-C527-DF23-A13A-C484F7B07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12802-159E-01B9-2896-BE94FAE8A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EC9051-7E5D-768C-8DD2-0CBA01724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4DC30C-F444-F4B3-C3CF-A63FC3D978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BF3E23-8531-D9A1-3D5E-C3D867CD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BFC1-8C44-4F5B-B0FA-D06D0057EDB3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2D3F5F-C399-73D5-0E9B-5051292AD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3E1CDC-E590-94F8-FDFE-0072C12C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F60D-FC8C-4027-B131-8CFBE4781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1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2CA8B-4A46-1E10-280A-4D1F85B2D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0364FA-F200-9F79-4501-649D6D560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BFC1-8C44-4F5B-B0FA-D06D0057EDB3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6D98F2-C966-DEAB-E27D-160D44E3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7BD256-2B38-CF39-8944-4EA6E320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F60D-FC8C-4027-B131-8CFBE4781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4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0158A4-52AF-48FE-2BDB-DFB804BCE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BFC1-8C44-4F5B-B0FA-D06D0057EDB3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20E19A-07E2-CD43-446D-43AE208D6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A6D64-9456-2949-C482-C6F5A18C0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F60D-FC8C-4027-B131-8CFBE4781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42A5F-B817-5123-2589-A488BB5F0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55FB0-C8EF-2CD2-D550-02379A25F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4B754-76CF-22AD-7912-EDD900D46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C7E4A-0401-7583-46EA-22666893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BFC1-8C44-4F5B-B0FA-D06D0057EDB3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B8428-8666-124B-2A30-D788F39D2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2DBCB-CBB5-8FC5-7237-A38603A9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F60D-FC8C-4027-B131-8CFBE4781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4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1F2DF-64E3-7950-84A8-8200B4CDB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FAD89-86BF-3314-7A9E-BC76EE8AD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88A8B-4ED1-507B-6E61-6722AE499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B915E-FF1A-43C6-D558-7F60A3DD6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BFC1-8C44-4F5B-B0FA-D06D0057EDB3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8A10D-D5E9-A1EB-C509-24FED14DD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AE628-7122-38CA-40D0-3689F2F3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F60D-FC8C-4027-B131-8CFBE4781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3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8814D5-A133-2607-59F6-1A140F53F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1C063-C6B7-A1F7-489F-5A22F39D1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DF40F-7142-4CC7-0902-C39A9F647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FBFC1-8C44-4F5B-B0FA-D06D0057EDB3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D7201-2780-270C-6171-B07C26AAC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62095-A581-0BE8-253F-33525573F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2F60D-FC8C-4027-B131-8CFBE4781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2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12" Type="http://schemas.microsoft.com/office/2007/relationships/hdphoto" Target="../media/hdphoto2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image" Target="../media/image7.jpeg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752601" y="-9168"/>
            <a:ext cx="7585655" cy="88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Thứ năm ngày 15 tháng 12 năm 2022</a:t>
            </a:r>
          </a:p>
          <a:p>
            <a:pPr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Bài 14: </a:t>
            </a:r>
            <a:r>
              <a:rPr lang="en-US" sz="24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chủ đề Cộng đồng địa phương (tiết 1)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18" y="590561"/>
            <a:ext cx="955343" cy="901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9561" y="923980"/>
            <a:ext cx="3651825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4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27772"/>
            <a:ext cx="8302171" cy="4677271"/>
          </a:xfrm>
          <a:prstGeom prst="rect">
            <a:avLst/>
          </a:prstGeom>
        </p:spPr>
      </p:pic>
      <p:sp>
        <p:nvSpPr>
          <p:cNvPr id="9" name="Text Box 1"/>
          <p:cNvSpPr txBox="1"/>
          <p:nvPr/>
        </p:nvSpPr>
        <p:spPr>
          <a:xfrm>
            <a:off x="1076215" y="1400062"/>
            <a:ext cx="9794985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kumimoji="0" lang="en-US" sz="240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những hàng hóa đó, </a:t>
            </a:r>
            <a:r>
              <a:rPr kumimoji="0" lang="en-US" sz="240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02170" y="2027772"/>
            <a:ext cx="3889830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chọn những hàng hóa đó, em cần lưu ý tới:</a:t>
            </a: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Mẫu mã</a:t>
            </a:r>
            <a:endParaRPr lang="vi-VN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 lượng sản phẩm: </a:t>
            </a: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phải tươ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đảm bảo vệ sinh, chưa bị ngả màu, héo, úa và có mùi; hàng hóa có ghi rõ nguồn gốc xuất xứ, thành phần, ngày sản xuất và hạn sử dụng.</a:t>
            </a:r>
          </a:p>
          <a:p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 cả hợp lí.</a:t>
            </a:r>
            <a:endParaRPr lang="vi-VN" sz="24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8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9561" y="1385645"/>
            <a:ext cx="10313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ghép các hình ở cột A với cột B để tạo thành biển báo giao thông theo quy định.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18" y="590561"/>
            <a:ext cx="955343" cy="9015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9561" y="923980"/>
            <a:ext cx="3651825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4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752601" y="-9168"/>
            <a:ext cx="8454661" cy="88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Thứ hai ngày 19 tháng 12 năm 2022</a:t>
            </a:r>
          </a:p>
          <a:p>
            <a:pPr>
              <a:defRPr/>
            </a:pPr>
            <a:r>
              <a:rPr lang="en-US" sz="2400" kern="0">
                <a:latin typeface="Arial" panose="020B0604020202020204" pitchFamily="34" charset="0"/>
                <a:cs typeface="Arial" panose="020B0604020202020204" pitchFamily="34" charset="0"/>
              </a:rPr>
              <a:t>Bài 14: </a:t>
            </a:r>
            <a:r>
              <a:rPr lang="en-US" sz="24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chủ đề Cộng đồng địa phương (tiết 2+3)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038" y="2216642"/>
            <a:ext cx="6340130" cy="46810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C6DA266-1098-4418-88D9-FAE67AB30185}"/>
              </a:ext>
            </a:extLst>
          </p:cNvPr>
          <p:cNvSpPr/>
          <p:nvPr/>
        </p:nvSpPr>
        <p:spPr>
          <a:xfrm>
            <a:off x="4942103" y="2890564"/>
            <a:ext cx="2996328" cy="9610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Biển chỉ dẫn phía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394B8D-56B3-4C88-88DA-A9DAFCD4A405}"/>
              </a:ext>
            </a:extLst>
          </p:cNvPr>
          <p:cNvSpPr/>
          <p:nvPr/>
        </p:nvSpPr>
        <p:spPr>
          <a:xfrm>
            <a:off x="4942103" y="4292578"/>
            <a:ext cx="2808514" cy="9610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cấm</a:t>
            </a:r>
            <a:r>
              <a:rPr lang="en-US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mô tô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281A02-8298-42B2-A783-DF1CA1E51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641" y="2361627"/>
            <a:ext cx="1453955" cy="14539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DD8937-EA4C-4F5B-AB20-E71549102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5992" y="3901733"/>
            <a:ext cx="1783036" cy="14858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3BDBB8-9A06-411D-A7FC-A2DE3CE9B5EA}"/>
              </a:ext>
            </a:extLst>
          </p:cNvPr>
          <p:cNvSpPr/>
          <p:nvPr/>
        </p:nvSpPr>
        <p:spPr>
          <a:xfrm>
            <a:off x="5036010" y="5676574"/>
            <a:ext cx="2808514" cy="9610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cảnh báo đường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trơn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E8E00F-52AC-4FAF-8AB8-61D96C667F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0641" y="5387597"/>
            <a:ext cx="1653510" cy="147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9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 animBg="1"/>
      <p:bldP spid="10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1" y="3927079"/>
            <a:ext cx="7100021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3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2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400" dirty="0">
                <a:solidFill>
                  <a:prstClr val="black"/>
                </a:solidFill>
                <a:latin typeface="Arial" charset="0"/>
              </a:rPr>
              <a:t>B. 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</a:rPr>
              <a:t>Ô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</a:rPr>
              <a:t>tô</a:t>
            </a:r>
            <a:endParaRPr lang="en-US" altLang="en-US" sz="2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4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2800" dirty="0">
                <a:solidFill>
                  <a:prstClr val="black"/>
                </a:solidFill>
                <a:latin typeface="Arial" charset="0"/>
              </a:rPr>
              <a:t>. Xe </a:t>
            </a:r>
            <a:r>
              <a:rPr lang="en-US" altLang="en-US" sz="2800" dirty="0" err="1">
                <a:solidFill>
                  <a:prstClr val="black"/>
                </a:solidFill>
                <a:latin typeface="Arial" charset="0"/>
              </a:rPr>
              <a:t>máy</a:t>
            </a:r>
            <a:endParaRPr lang="en-US" altLang="en-US" sz="2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1464" y="3681335"/>
            <a:ext cx="30635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</a:t>
            </a:r>
          </a:p>
          <a:p>
            <a:pPr defTabSz="1219170"/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</a:t>
            </a:r>
            <a:endParaRPr lang="en-US" sz="2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170"/>
            <a:r>
              <a:rPr lang="en-US" sz="28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Kêu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bíp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bíp</a:t>
            </a:r>
            <a:endParaRPr lang="en-US" sz="2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1219170"/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213</Words>
  <Application>Microsoft Office PowerPoint</Application>
  <PresentationFormat>Widescreen</PresentationFormat>
  <Paragraphs>26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 chinh</dc:creator>
  <cp:lastModifiedBy>van chinh</cp:lastModifiedBy>
  <cp:revision>2</cp:revision>
  <dcterms:created xsi:type="dcterms:W3CDTF">2025-12-15T01:51:10Z</dcterms:created>
  <dcterms:modified xsi:type="dcterms:W3CDTF">2025-12-15T02:04:08Z</dcterms:modified>
</cp:coreProperties>
</file>