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1" r:id="rId2"/>
    <p:sldMasterId id="2147483746" r:id="rId3"/>
    <p:sldMasterId id="2147483771" r:id="rId4"/>
    <p:sldMasterId id="2147483811" r:id="rId5"/>
    <p:sldMasterId id="2147483818" r:id="rId6"/>
  </p:sldMasterIdLst>
  <p:notesMasterIdLst>
    <p:notesMasterId r:id="rId12"/>
  </p:notesMasterIdLst>
  <p:handoutMasterIdLst>
    <p:handoutMasterId r:id="rId13"/>
  </p:handoutMasterIdLst>
  <p:sldIdLst>
    <p:sldId id="2007577119" r:id="rId7"/>
    <p:sldId id="881" r:id="rId8"/>
    <p:sldId id="2007577120" r:id="rId9"/>
    <p:sldId id="871" r:id="rId10"/>
    <p:sldId id="5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7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Chỉ là một số biển minh hoạ thôi nhé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làm vào phiếu học tập hoặc tự kẻ bảng làm vào giấy A4</a:t>
            </a:r>
          </a:p>
        </p:txBody>
      </p:sp>
    </p:spTree>
    <p:extLst>
      <p:ext uri="{BB962C8B-B14F-4D97-AF65-F5344CB8AC3E}">
        <p14:creationId xmlns:p14="http://schemas.microsoft.com/office/powerpoint/2010/main" val="401462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846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965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4188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75592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0265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0691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8472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5718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9550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331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0665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8655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1044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8736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86687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253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1466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94966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3631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843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60038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953426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04733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80282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0384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43983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93996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718433" y="1617205"/>
            <a:ext cx="77392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05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1980986" y="4366233"/>
            <a:ext cx="548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253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46" name="Google Shape;46;p3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4" name="Google Shape;74;p3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75" name="Google Shape;75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532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159" name="Google Shape;159;p6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873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1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32570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900" name="Google Shape;900;p27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901" name="Google Shape;901;p27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6" name="Google Shape;916;p27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7" name="Google Shape;917;p27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9" name="Google Shape;919;p27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0" name="Google Shape;920;p27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1" name="Google Shape;921;p27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3" name="Google Shape;923;p27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24" name="Google Shape;924;p27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925" name="Google Shape;925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28" name="Google Shape;928;p27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929" name="Google Shape;929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0" name="Google Shape;930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343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28"/>
          <p:cNvGrpSpPr/>
          <p:nvPr/>
        </p:nvGrpSpPr>
        <p:grpSpPr>
          <a:xfrm>
            <a:off x="378360" y="380200"/>
            <a:ext cx="5396400" cy="6097600"/>
            <a:chOff x="242425" y="285150"/>
            <a:chExt cx="4047300" cy="4573200"/>
          </a:xfrm>
        </p:grpSpPr>
        <p:sp>
          <p:nvSpPr>
            <p:cNvPr id="934" name="Google Shape;934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57" name="Google Shape;957;p28"/>
          <p:cNvGrpSpPr/>
          <p:nvPr/>
        </p:nvGrpSpPr>
        <p:grpSpPr>
          <a:xfrm rot="-4997741">
            <a:off x="11153480" y="5906530"/>
            <a:ext cx="877383" cy="876642"/>
            <a:chOff x="7317000" y="1925613"/>
            <a:chExt cx="361350" cy="361025"/>
          </a:xfrm>
        </p:grpSpPr>
        <p:sp>
          <p:nvSpPr>
            <p:cNvPr id="958" name="Google Shape;958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61" name="Google Shape;961;p28"/>
          <p:cNvGrpSpPr/>
          <p:nvPr/>
        </p:nvGrpSpPr>
        <p:grpSpPr>
          <a:xfrm rot="-10583713" flipH="1">
            <a:off x="195616" y="174921"/>
            <a:ext cx="877408" cy="876667"/>
            <a:chOff x="7317000" y="1925613"/>
            <a:chExt cx="361350" cy="361025"/>
          </a:xfrm>
        </p:grpSpPr>
        <p:sp>
          <p:nvSpPr>
            <p:cNvPr id="962" name="Google Shape;962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65" name="Google Shape;965;p28"/>
          <p:cNvGrpSpPr/>
          <p:nvPr/>
        </p:nvGrpSpPr>
        <p:grpSpPr>
          <a:xfrm>
            <a:off x="6417240" y="380200"/>
            <a:ext cx="5396400" cy="6097600"/>
            <a:chOff x="242425" y="285150"/>
            <a:chExt cx="4047300" cy="4573200"/>
          </a:xfrm>
        </p:grpSpPr>
        <p:sp>
          <p:nvSpPr>
            <p:cNvPr id="966" name="Google Shape;966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078480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F03FE9B-705D-44D7-A247-EC5C627DD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061A43-A4E9-40A8-8CAA-2A96C2A30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4281105"/>
            <a:ext cx="2721429" cy="1323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1CE0AA-014F-4C1B-8E95-E65F5006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/>
          <a:stretch/>
        </p:blipFill>
        <p:spPr>
          <a:xfrm>
            <a:off x="0" y="4312798"/>
            <a:ext cx="1612056" cy="17251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1230485-4D52-4039-9759-8924E7B1A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5384800" y="4713396"/>
            <a:ext cx="6807200" cy="17251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4AE4E70-6281-4B7A-B476-BEB10317A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4813110"/>
            <a:ext cx="6350000" cy="17251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5ABADB-635E-410B-8DC2-78E7033CB0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E0B73AF-4CC4-4D32-9CE6-478E46C049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8" y="1772413"/>
            <a:ext cx="1549907" cy="15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4DD00AF-B4E4-4981-A68A-2C75E0E39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17E6E86-E37F-4AF3-A64F-99B7ED397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6664B3-DAF3-4524-A1E4-E1B71C10DA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1" y="4281105"/>
            <a:ext cx="2721429" cy="1323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CD45FC-8F50-49A2-B04A-E5053647E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/>
          <a:stretch/>
        </p:blipFill>
        <p:spPr>
          <a:xfrm>
            <a:off x="0" y="4312798"/>
            <a:ext cx="1612056" cy="17251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AB15A1-71B5-4A0A-9CB3-02DF3EA90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5384800" y="4713396"/>
            <a:ext cx="6807200" cy="17251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B4715F-12E7-40FC-9D36-2350BA7E0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/>
          <a:stretch/>
        </p:blipFill>
        <p:spPr>
          <a:xfrm>
            <a:off x="0" y="4813110"/>
            <a:ext cx="6350000" cy="17251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045E8B-3391-4DEA-B4BA-8FE435FDF0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7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56E9CE-8553-4CC6-A0D7-3868B74C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BCE6D-17ED-42EC-B6A7-660D6989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09E588-0DCA-4964-8B5A-1EC7E56C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D3945-5C11-4B58-8646-C8BEAA62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5C61A3-3277-43BB-836A-454C4111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CA77C3-9D3F-4737-8853-62BC4C97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0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7FF24-233A-47CC-A86C-A0960487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B70F1-95DA-416C-B106-7EEA5849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47EB77-197A-4D78-A8DA-E060D7686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6994CC-B491-4383-93B6-DE1AF7E7A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F068F6-F3E8-4141-967B-AFEDD03DA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D205D7-B761-442D-A824-17A15AFD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31D53B2-7E99-4AB0-80C0-AFF27F99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EF5855-FF98-4B85-B550-CB55BB41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3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94F1A-A2F8-4D45-9B2E-2E663318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077FA1-11D7-4D73-A3F3-59236E65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AABB06-40D7-43E9-81DA-BFA24449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6493D0-C116-4BA5-A32A-E4031B2A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17FC38-74B0-4D2B-8327-E7DF9F64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A4B09C-0744-4686-9519-19A30316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0CA85B-A74E-44A5-8E73-B2BEDC52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52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2D816-17A7-419E-890F-8DA91B36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F27BC2-BA64-4CF7-8432-CA400205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AA882D-8799-49C8-B1EC-3787D0C84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3F2406-7742-49A1-BD22-F5ADA798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BE1CCD-28ED-49F8-A2DC-97DC71D7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88AB32-B886-4B78-8337-5FE4D733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166487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D49AD-D64D-480D-8BE4-B448CAE7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ADA907-F47B-4250-BC32-CABF366D3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3A7755-371A-4093-9C2C-95AFF7C3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A8F0F2-F1F6-431D-AFD5-EDF8291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684C73-7CD5-4A05-A759-90703661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191796-1A6E-414E-B780-A2B1DDF4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821451-EC7B-4311-8863-73A4E31C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8DB3A5-5AAF-4A53-874C-42437389B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60FE87-1302-47C6-A2CE-BBA07BB9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F5C18E-6A25-45FF-8755-BE4BBC71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C8E6C8-4823-467D-AB7A-97FC6AFB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825166-95BE-4157-B9FD-F55FC62DC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F3F784-672D-4FD5-9BAE-A16362A33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EECB33-54CC-48A0-9E68-B670C4CF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7A961-2505-41CA-AF67-8CDAC30E89F8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2A1B41-D369-485B-AE5E-5D14B121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264394-9A2D-4050-B97D-91046701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35A3C-D78B-4D15-AA26-DE85C239A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6688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5591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786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760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slow">
    <p:wip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896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5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wip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tim"/>
              <a:buNone/>
              <a:defRPr sz="3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EDD5F-23DB-4D0B-AA77-8AA55D6CA060}"/>
              </a:ext>
            </a:extLst>
          </p:cNvPr>
          <p:cNvSpPr txBox="1"/>
          <p:nvPr userDrawn="1"/>
        </p:nvSpPr>
        <p:spPr>
          <a:xfrm>
            <a:off x="3093753" y="7333353"/>
            <a:ext cx="6359383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110788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8195B84-E00E-4E6C-8F4F-EA9CAF8E92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C19F224-A91B-4638-963A-D4F3F7C1C8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7943"/>
            <a:ext cx="12192000" cy="8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8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BC7100-1540-522D-B0A7-CC1785BF7D58}"/>
              </a:ext>
            </a:extLst>
          </p:cNvPr>
          <p:cNvSpPr/>
          <p:nvPr/>
        </p:nvSpPr>
        <p:spPr>
          <a:xfrm>
            <a:off x="396240" y="345440"/>
            <a:ext cx="11257280" cy="6126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894E25-B1A7-79F4-227F-38D3079F588D}"/>
              </a:ext>
            </a:extLst>
          </p:cNvPr>
          <p:cNvGrpSpPr/>
          <p:nvPr/>
        </p:nvGrpSpPr>
        <p:grpSpPr>
          <a:xfrm>
            <a:off x="1223626" y="1602858"/>
            <a:ext cx="3859610" cy="1847237"/>
            <a:chOff x="1454944" y="788458"/>
            <a:chExt cx="9665496" cy="4625975"/>
          </a:xfrm>
        </p:grpSpPr>
        <p:pic>
          <p:nvPicPr>
            <p:cNvPr id="34" name="Picture 2" descr="Các loại biển báo giao thông đường bộ mới nhất 2023">
              <a:extLst>
                <a:ext uri="{FF2B5EF4-FFF2-40B4-BE49-F238E27FC236}">
                  <a16:creationId xmlns:a16="http://schemas.microsoft.com/office/drawing/2014/main" id="{AD2597A0-6389-29EC-BD41-5B84276F8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944" y="788458"/>
              <a:ext cx="4625975" cy="462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ác loại biển báo giao thông đường bộ mới nhất 2023">
              <a:extLst>
                <a:ext uri="{FF2B5EF4-FFF2-40B4-BE49-F238E27FC236}">
                  <a16:creationId xmlns:a16="http://schemas.microsoft.com/office/drawing/2014/main" id="{401DE300-36F3-8978-51CA-7193A2173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441" y="850434"/>
              <a:ext cx="4563999" cy="456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99FE4D3-D0C3-4740-1128-B8C8E698E939}"/>
              </a:ext>
            </a:extLst>
          </p:cNvPr>
          <p:cNvSpPr txBox="1"/>
          <p:nvPr/>
        </p:nvSpPr>
        <p:spPr>
          <a:xfrm>
            <a:off x="1223626" y="557095"/>
            <a:ext cx="10002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Những biển báo giống nhau về hình dạng, màu sắc</a:t>
            </a:r>
            <a:endParaRPr lang="vi-VN" sz="2800" b="1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0166392-7E8A-1684-1646-E6F60B865368}"/>
              </a:ext>
            </a:extLst>
          </p:cNvPr>
          <p:cNvSpPr/>
          <p:nvPr/>
        </p:nvSpPr>
        <p:spPr>
          <a:xfrm>
            <a:off x="1068653" y="1507067"/>
            <a:ext cx="4163747" cy="2252133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2C3D64-26D7-071A-5C31-C6E2D16D9DBF}"/>
              </a:ext>
            </a:extLst>
          </p:cNvPr>
          <p:cNvGrpSpPr/>
          <p:nvPr/>
        </p:nvGrpSpPr>
        <p:grpSpPr>
          <a:xfrm>
            <a:off x="6784107" y="1738322"/>
            <a:ext cx="4031075" cy="1697684"/>
            <a:chOff x="6638777" y="1738322"/>
            <a:chExt cx="4031075" cy="1697684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64A15C85-85A1-94AC-5224-88091D940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777" y="1759482"/>
              <a:ext cx="1903165" cy="167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2A5AF46-FA32-D63C-BEC6-AE4DA8397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66687" y="1738322"/>
              <a:ext cx="1903165" cy="1667095"/>
            </a:xfrm>
            <a:prstGeom prst="rect">
              <a:avLst/>
            </a:prstGeom>
          </p:spPr>
        </p:pic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3899387-0A8E-8FB7-66C4-FA42E9B2CD07}"/>
              </a:ext>
            </a:extLst>
          </p:cNvPr>
          <p:cNvSpPr/>
          <p:nvPr/>
        </p:nvSpPr>
        <p:spPr>
          <a:xfrm>
            <a:off x="6506105" y="1507067"/>
            <a:ext cx="4587080" cy="2252133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E0BA61-D095-2B41-B5C9-D472387FDF51}"/>
              </a:ext>
            </a:extLst>
          </p:cNvPr>
          <p:cNvGrpSpPr/>
          <p:nvPr/>
        </p:nvGrpSpPr>
        <p:grpSpPr>
          <a:xfrm>
            <a:off x="4123707" y="4344659"/>
            <a:ext cx="3914424" cy="1934725"/>
            <a:chOff x="3561579" y="4383570"/>
            <a:chExt cx="3914424" cy="1934725"/>
          </a:xfrm>
        </p:grpSpPr>
        <p:pic>
          <p:nvPicPr>
            <p:cNvPr id="43" name="Picture 2" descr="Biển nào chỉ dẫn cho người đi bộ sử dụng hầm chui qua đường? - S-Viet">
              <a:extLst>
                <a:ext uri="{FF2B5EF4-FFF2-40B4-BE49-F238E27FC236}">
                  <a16:creationId xmlns:a16="http://schemas.microsoft.com/office/drawing/2014/main" id="{39460102-024F-9849-057C-8A282CFA4B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32" b="11556"/>
            <a:stretch/>
          </p:blipFill>
          <p:spPr bwMode="auto">
            <a:xfrm>
              <a:off x="3561579" y="4417746"/>
              <a:ext cx="1999143" cy="1866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Biển nào báo hiệu “Nơi đỗ xe dành cho người khuyết tật”? - S-Viet">
              <a:extLst>
                <a:ext uri="{FF2B5EF4-FFF2-40B4-BE49-F238E27FC236}">
                  <a16:creationId xmlns:a16="http://schemas.microsoft.com/office/drawing/2014/main" id="{F51710ED-8F01-769B-6DFF-5B70DB3883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1" r="32767" b="11556"/>
            <a:stretch/>
          </p:blipFill>
          <p:spPr bwMode="auto">
            <a:xfrm>
              <a:off x="5560722" y="4383570"/>
              <a:ext cx="1915281" cy="193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F5BF073-8545-698D-27D2-A9943B0F4E4A}"/>
              </a:ext>
            </a:extLst>
          </p:cNvPr>
          <p:cNvSpPr/>
          <p:nvPr/>
        </p:nvSpPr>
        <p:spPr>
          <a:xfrm>
            <a:off x="3787379" y="4185952"/>
            <a:ext cx="4587080" cy="2252133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103171-45EC-001B-D85D-BDE4A17BFD6F}"/>
              </a:ext>
            </a:extLst>
          </p:cNvPr>
          <p:cNvSpPr txBox="1"/>
          <p:nvPr/>
        </p:nvSpPr>
        <p:spPr>
          <a:xfrm>
            <a:off x="1453449" y="3520899"/>
            <a:ext cx="3234827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Nhóm biển báo cấm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F99B43-3B7D-E8FF-7651-E56CD7F7538A}"/>
              </a:ext>
            </a:extLst>
          </p:cNvPr>
          <p:cNvSpPr txBox="1"/>
          <p:nvPr/>
        </p:nvSpPr>
        <p:spPr>
          <a:xfrm>
            <a:off x="6787192" y="3461798"/>
            <a:ext cx="4044202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Nhóm biển báo nguy hiểm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BC220F-0542-21BF-5EE0-3B2761825214}"/>
              </a:ext>
            </a:extLst>
          </p:cNvPr>
          <p:cNvSpPr txBox="1"/>
          <p:nvPr/>
        </p:nvSpPr>
        <p:spPr>
          <a:xfrm>
            <a:off x="4561685" y="6267516"/>
            <a:ext cx="3038468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Nhóm báo chỉ dẫn</a:t>
            </a:r>
          </a:p>
        </p:txBody>
      </p:sp>
    </p:spTree>
    <p:extLst>
      <p:ext uri="{BB962C8B-B14F-4D97-AF65-F5344CB8AC3E}">
        <p14:creationId xmlns:p14="http://schemas.microsoft.com/office/powerpoint/2010/main" val="426984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ển báo chỉ dẫn">
            <a:extLst>
              <a:ext uri="{FF2B5EF4-FFF2-40B4-BE49-F238E27FC236}">
                <a16:creationId xmlns:a16="http://schemas.microsoft.com/office/drawing/2014/main" id="{25A28F0E-AA25-4A72-BE5C-4CE0F6AB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280989"/>
            <a:ext cx="114300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7925" y="325120"/>
            <a:ext cx="7656576" cy="6532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161073" y="1168400"/>
            <a:ext cx="5998205" cy="6014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2480" y="-123395"/>
            <a:ext cx="4779264" cy="5169408"/>
          </a:xfrm>
          <a:prstGeom prst="rect">
            <a:avLst/>
          </a:prstGeom>
        </p:spPr>
      </p:pic>
      <p:sp>
        <p:nvSpPr>
          <p:cNvPr id="3" name="Google Shape;362;p31">
            <a:extLst>
              <a:ext uri="{FF2B5EF4-FFF2-40B4-BE49-F238E27FC236}">
                <a16:creationId xmlns:a16="http://schemas.microsoft.com/office/drawing/2014/main" id="{F7B0E617-489C-4CE8-A63E-A269120FAE00}"/>
              </a:ext>
            </a:extLst>
          </p:cNvPr>
          <p:cNvSpPr txBox="1">
            <a:spLocks/>
          </p:cNvSpPr>
          <p:nvPr/>
        </p:nvSpPr>
        <p:spPr>
          <a:xfrm>
            <a:off x="-206746" y="954744"/>
            <a:ext cx="6423270" cy="273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5453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4400" dirty="0">
                <a:solidFill>
                  <a:srgbClr val="7030A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663716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57E4F-9C76-4127-A016-8F0C616F408F}"/>
              </a:ext>
            </a:extLst>
          </p:cNvPr>
          <p:cNvSpPr txBox="1"/>
          <p:nvPr/>
        </p:nvSpPr>
        <p:spPr>
          <a:xfrm>
            <a:off x="2555081" y="81553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 thành bảng theo mẫu sau: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93C3B5-1CE4-466C-862A-D36899533F38}"/>
              </a:ext>
            </a:extLst>
          </p:cNvPr>
          <p:cNvGraphicFramePr>
            <a:graphicFrameLocks noGrp="1"/>
          </p:cNvGraphicFramePr>
          <p:nvPr/>
        </p:nvGraphicFramePr>
        <p:xfrm>
          <a:off x="529357" y="1597334"/>
          <a:ext cx="11118925" cy="4236077"/>
        </p:xfrm>
        <a:graphic>
          <a:graphicData uri="http://schemas.openxmlformats.org/drawingml/2006/table">
            <a:tbl>
              <a:tblPr firstRow="1" bandRow="1"/>
              <a:tblGrid>
                <a:gridCol w="2613352">
                  <a:extLst>
                    <a:ext uri="{9D8B030D-6E8A-4147-A177-3AD203B41FA5}">
                      <a16:colId xmlns:a16="http://schemas.microsoft.com/office/drawing/2014/main" val="3987428708"/>
                    </a:ext>
                  </a:extLst>
                </a:gridCol>
                <a:gridCol w="2429479">
                  <a:extLst>
                    <a:ext uri="{9D8B030D-6E8A-4147-A177-3AD203B41FA5}">
                      <a16:colId xmlns:a16="http://schemas.microsoft.com/office/drawing/2014/main" val="1160381906"/>
                    </a:ext>
                  </a:extLst>
                </a:gridCol>
                <a:gridCol w="2429479">
                  <a:extLst>
                    <a:ext uri="{9D8B030D-6E8A-4147-A177-3AD203B41FA5}">
                      <a16:colId xmlns:a16="http://schemas.microsoft.com/office/drawing/2014/main" val="3502772841"/>
                    </a:ext>
                  </a:extLst>
                </a:gridCol>
                <a:gridCol w="3646615">
                  <a:extLst>
                    <a:ext uri="{9D8B030D-6E8A-4147-A177-3AD203B41FA5}">
                      <a16:colId xmlns:a16="http://schemas.microsoft.com/office/drawing/2014/main" val="562564802"/>
                    </a:ext>
                  </a:extLst>
                </a:gridCol>
              </a:tblGrid>
              <a:tr h="955259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Nhóm biển báo </a:t>
                      </a:r>
                    </a:p>
                    <a:p>
                      <a:pPr algn="ctr"/>
                      <a:r>
                        <a:rPr lang="en-US" sz="2400" b="1"/>
                        <a:t>giao thông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Hình dạng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Màu sắc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Ví dụ một số </a:t>
                      </a:r>
                    </a:p>
                    <a:p>
                      <a:pPr algn="ctr"/>
                      <a:r>
                        <a:rPr lang="en-US" sz="2400" b="1"/>
                        <a:t>biển báo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29742"/>
                  </a:ext>
                </a:extLst>
              </a:tr>
              <a:tr h="10936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Biển báo cấm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Hình tròn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Nền trắng, viền đỏ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cấm đi ngược chiều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cẩm ô tô rẽ phải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cấm đỗ xe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17963"/>
                  </a:ext>
                </a:extLst>
              </a:tr>
              <a:tr h="10936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Biển báo </a:t>
                      </a:r>
                    </a:p>
                    <a:p>
                      <a:pPr algn="ctr"/>
                      <a:r>
                        <a:rPr lang="en-US" sz="2000"/>
                        <a:t>nguy hiểm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Hình tam giác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Nền vàng, viền đỏ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báo đường thường xảy ra tai nạn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báo đường hai chiều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65532"/>
                  </a:ext>
                </a:extLst>
              </a:tr>
              <a:tr h="10936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Biển báo chỉ dẫn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Hình vuông hoặc hình tròn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Xanh nước biển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hướng đi thẳng phải theo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đường dành cho ô tô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072645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80B361-981B-4CC3-B488-F1872FA1434B}"/>
              </a:ext>
            </a:extLst>
          </p:cNvPr>
          <p:cNvSpPr/>
          <p:nvPr/>
        </p:nvSpPr>
        <p:spPr>
          <a:xfrm>
            <a:off x="3486414" y="2794002"/>
            <a:ext cx="1676400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70595E-C4D3-4EE9-879C-A3C2DFA2D26F}"/>
              </a:ext>
            </a:extLst>
          </p:cNvPr>
          <p:cNvSpPr/>
          <p:nvPr/>
        </p:nvSpPr>
        <p:spPr>
          <a:xfrm>
            <a:off x="5670814" y="2794001"/>
            <a:ext cx="2201334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493524-5B1E-4B17-AA2F-10F51FDE4B8A}"/>
              </a:ext>
            </a:extLst>
          </p:cNvPr>
          <p:cNvSpPr/>
          <p:nvPr/>
        </p:nvSpPr>
        <p:spPr>
          <a:xfrm>
            <a:off x="8086005" y="2624668"/>
            <a:ext cx="3240543" cy="965200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CEB30B-6DBA-438C-A9A1-31C110D8F7D8}"/>
              </a:ext>
            </a:extLst>
          </p:cNvPr>
          <p:cNvSpPr/>
          <p:nvPr/>
        </p:nvSpPr>
        <p:spPr>
          <a:xfrm>
            <a:off x="3520280" y="3970870"/>
            <a:ext cx="1676400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F7CD1E-7DCC-4E43-A2E6-545792944BE7}"/>
              </a:ext>
            </a:extLst>
          </p:cNvPr>
          <p:cNvSpPr/>
          <p:nvPr/>
        </p:nvSpPr>
        <p:spPr>
          <a:xfrm>
            <a:off x="5704680" y="3970869"/>
            <a:ext cx="2201334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AEC837-0295-489D-8180-6FF85608399B}"/>
              </a:ext>
            </a:extLst>
          </p:cNvPr>
          <p:cNvSpPr/>
          <p:nvPr/>
        </p:nvSpPr>
        <p:spPr>
          <a:xfrm>
            <a:off x="8052139" y="3733804"/>
            <a:ext cx="3562277" cy="965200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1CB64B-A179-4D7D-90A3-F11666002462}"/>
              </a:ext>
            </a:extLst>
          </p:cNvPr>
          <p:cNvSpPr/>
          <p:nvPr/>
        </p:nvSpPr>
        <p:spPr>
          <a:xfrm>
            <a:off x="3283214" y="5040537"/>
            <a:ext cx="2082800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E7B57C-8F2C-4852-AB1F-818C894AB9D0}"/>
              </a:ext>
            </a:extLst>
          </p:cNvPr>
          <p:cNvSpPr/>
          <p:nvPr/>
        </p:nvSpPr>
        <p:spPr>
          <a:xfrm>
            <a:off x="5694020" y="5040536"/>
            <a:ext cx="2201334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FFFC2C-A8E6-4970-B960-EB3D60A41DCD}"/>
              </a:ext>
            </a:extLst>
          </p:cNvPr>
          <p:cNvSpPr/>
          <p:nvPr/>
        </p:nvSpPr>
        <p:spPr>
          <a:xfrm>
            <a:off x="8041479" y="4803471"/>
            <a:ext cx="3562277" cy="965200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09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2F190411-7F37-D965-845A-BB9FCFD12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B5F813-998E-7793-7C5A-C6CA6CC908A7}"/>
              </a:ext>
            </a:extLst>
          </p:cNvPr>
          <p:cNvSpPr txBox="1"/>
          <p:nvPr/>
        </p:nvSpPr>
        <p:spPr>
          <a:xfrm>
            <a:off x="7589520" y="-1371600"/>
            <a:ext cx="32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Đèn xanh, đèn đỏ, đèn vàng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17346-CFDB-F02D-69D3-0195B8BB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68" y="646490"/>
            <a:ext cx="1002878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des of Transport for Pre-K by Slidesgo">
  <a:themeElements>
    <a:clrScheme name="Simple Light">
      <a:dk1>
        <a:srgbClr val="074785"/>
      </a:dk1>
      <a:lt1>
        <a:srgbClr val="FD6085"/>
      </a:lt1>
      <a:dk2>
        <a:srgbClr val="F1854F"/>
      </a:dk2>
      <a:lt2>
        <a:srgbClr val="A089E4"/>
      </a:lt2>
      <a:accent1>
        <a:srgbClr val="FFA4AC"/>
      </a:accent1>
      <a:accent2>
        <a:srgbClr val="29AEFD"/>
      </a:accent2>
      <a:accent3>
        <a:srgbClr val="7BEFE5"/>
      </a:accent3>
      <a:accent4>
        <a:srgbClr val="F9D555"/>
      </a:accent4>
      <a:accent5>
        <a:srgbClr val="FFF9ED"/>
      </a:accent5>
      <a:accent6>
        <a:srgbClr val="FFFFFF"/>
      </a:accent6>
      <a:hlink>
        <a:srgbClr val="0747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自定义 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B59A"/>
      </a:accent1>
      <a:accent2>
        <a:srgbClr val="269E82"/>
      </a:accent2>
      <a:accent3>
        <a:srgbClr val="42B59A"/>
      </a:accent3>
      <a:accent4>
        <a:srgbClr val="269E82"/>
      </a:accent4>
      <a:accent5>
        <a:srgbClr val="42B59A"/>
      </a:accent5>
      <a:accent6>
        <a:srgbClr val="269E82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164</Words>
  <Application>Microsoft Office PowerPoint</Application>
  <PresentationFormat>Widescreen</PresentationFormat>
  <Paragraphs>43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Comfortaa SemiBold</vt:lpstr>
      <vt:lpstr>Itim</vt:lpstr>
      <vt:lpstr>自定义设计方案</vt:lpstr>
      <vt:lpstr>4_Office Theme</vt:lpstr>
      <vt:lpstr>2_Office 主题​​</vt:lpstr>
      <vt:lpstr>Office 主题</vt:lpstr>
      <vt:lpstr>Modes of Transport for Pre-K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van chinh</cp:lastModifiedBy>
  <cp:revision>53</cp:revision>
  <dcterms:created xsi:type="dcterms:W3CDTF">2021-07-24T01:07:49Z</dcterms:created>
  <dcterms:modified xsi:type="dcterms:W3CDTF">2025-12-02T12:44:07Z</dcterms:modified>
</cp:coreProperties>
</file>