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11"/>
  </p:notesMasterIdLst>
  <p:sldIdLst>
    <p:sldId id="265" r:id="rId3"/>
    <p:sldId id="293" r:id="rId4"/>
    <p:sldId id="304" r:id="rId5"/>
    <p:sldId id="326" r:id="rId6"/>
    <p:sldId id="323" r:id="rId7"/>
    <p:sldId id="316" r:id="rId8"/>
    <p:sldId id="317" r:id="rId9"/>
    <p:sldId id="3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134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56" y="-2"/>
            <a:ext cx="1231255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32673" r="36990" b="44985"/>
          <a:stretch/>
        </p:blipFill>
        <p:spPr>
          <a:xfrm>
            <a:off x="2611299" y="1408651"/>
            <a:ext cx="7341998" cy="29670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7572" y="3428998"/>
            <a:ext cx="225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1)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128">
        <p14:warp dir="in"/>
      </p:transition>
    </mc:Choice>
    <mc:Fallback xmlns="">
      <p:transition spd="slow" advClick="0" advTm="3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26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2193" y="4004441"/>
            <a:ext cx="428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/>
              <a:t>Tiết</a:t>
            </a:r>
            <a:r>
              <a:rPr lang="en-US" sz="7200" b="1" dirty="0"/>
              <a:t> 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7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7"/>
    </mc:Choice>
    <mc:Fallback xmlns="">
      <p:transition spd="slow" advTm="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t="17929" r="2888" b="10858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5"/>
    </mc:Choice>
    <mc:Fallback xmlns="">
      <p:transition spd="slow" advTm="2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67696" r="4518" b="10858"/>
          <a:stretch/>
        </p:blipFill>
        <p:spPr>
          <a:xfrm>
            <a:off x="86711" y="1024758"/>
            <a:ext cx="11902966" cy="31925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5"/>
    </mc:Choice>
    <mc:Fallback xmlns="">
      <p:transition spd="slow" advTm="5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3" y="133350"/>
            <a:ext cx="914400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5"/>
    </mc:Choice>
    <mc:Fallback xmlns="">
      <p:transition spd="slow" advTm="1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22201" r="23601" b="16668"/>
          <a:stretch/>
        </p:blipFill>
        <p:spPr>
          <a:xfrm>
            <a:off x="-126123" y="0"/>
            <a:ext cx="12318124" cy="68580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4587766" y="3720662"/>
            <a:ext cx="5376041" cy="1560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7077" y="3510455"/>
            <a:ext cx="3294992" cy="13085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57090" y="3510455"/>
            <a:ext cx="1639613" cy="1981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66"/>
    </mc:Choice>
    <mc:Fallback xmlns="">
      <p:transition spd="slow" advTm="12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16014" r="23137" b="49454"/>
          <a:stretch/>
        </p:blipFill>
        <p:spPr>
          <a:xfrm>
            <a:off x="-1" y="0"/>
            <a:ext cx="12362403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9"/>
    </mc:Choice>
    <mc:Fallback xmlns="">
      <p:transition spd="slow" advTm="4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9" t="50953" r="23653" b="20942"/>
          <a:stretch/>
        </p:blipFill>
        <p:spPr>
          <a:xfrm>
            <a:off x="0" y="0"/>
            <a:ext cx="1218672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9"/>
    </mc:Choice>
    <mc:Fallback xmlns="">
      <p:transition spd="slow" advTm="3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44.6|3.4|2.5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7</Words>
  <Application>Microsoft Office PowerPoint</Application>
  <PresentationFormat>Widescreen</PresentationFormat>
  <Paragraphs>3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Calibri</vt:lpstr>
      <vt:lpstr>Calibri Light</vt:lpstr>
      <vt:lpstr>ITC Avant Garde Std Bk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kieutrang140902@gmail.com</cp:lastModifiedBy>
  <cp:revision>147</cp:revision>
  <dcterms:created xsi:type="dcterms:W3CDTF">2021-05-19T13:36:00Z</dcterms:created>
  <dcterms:modified xsi:type="dcterms:W3CDTF">2025-12-22T14:37:08Z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