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422" r:id="rId4"/>
    <p:sldId id="354" r:id="rId5"/>
    <p:sldId id="42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1FF6-3F9A-B0BF-FBAE-210460EA1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35FE6-A59E-F549-3F26-4D90F1C4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726E0-6988-D319-802E-ECF5DAEF9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FB838-BDF4-0791-8D48-E7F379C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F0AD-6150-9CB3-D5BF-CCC8B40C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1238-8AC1-0923-E454-97D23120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5C354-2D72-6C17-C8AC-C91B2AE46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7837-7AD0-17E0-73EB-C7CB470C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B08C-4622-6FE1-F06D-EA76B89C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7F9B-BC1A-E839-4876-03CCAA20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735B6-1D27-2239-8021-1EB87F02E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71619-F947-1B5E-28DF-3ECD9A694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B725C-199E-80AC-7CA7-E511BCB6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0880C-14C1-2AC8-A4C5-BC7D812C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90D89-99EE-3C97-4301-085A2D894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3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C2CE-D71B-771D-8BFB-C69AE9C8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9B46-3A14-6B75-6EE0-F4425B61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277C3-1BF4-60ED-B8BD-6F268D54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5819F-F8D5-446B-60B9-9507F19C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71C96-05F9-6DFA-7039-F6F897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9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33CD-9693-217C-739E-257BEF514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5B27B-D368-476C-DD8E-F7295D76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E2D6-BC4F-19A6-2833-8F7BAC04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9491A-A8FC-114A-CD88-3E706AB8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8B32B-3A6C-69AD-57B1-7F88F46C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42AC-6C8F-54C6-DB15-652A26EB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1EB2-203C-7D83-69DC-03CB3EE4A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D925D-200C-25CF-8D6E-F88C7E544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4AB46-FED4-96ED-DB33-0C1C9708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F91A1-A2D7-E84C-45D4-EA31A2CB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A71A1-A830-131A-1F87-8E228515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18F6-A74D-CE13-46D0-930D7AC1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E0255-3DD0-3E2D-1EB4-04072D23C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C29C4-036F-7A06-324D-F46D2A065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0B9574-3394-9F43-8F4B-04BD40134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FCAF-6525-DB08-C930-EC32320F2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3F821-80D8-3FF9-685F-E6F7C031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9449A-7562-3406-B8F9-936D3C13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538A4-C6F0-73D7-2C6A-4F60B571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01C9-CB07-D1AF-4816-EA1591EF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0E1B6-E09D-17FF-3C83-97854DAC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E1342-CC1C-E0AB-927E-E6F492FB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C7226-BA22-429A-2A2B-4CF38203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9E274-9E8B-F61C-40F3-09937439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ADCE6-8033-55AB-3AC2-1B3BBB01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B0DEE-58B0-8542-1A4E-5A988DCF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0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FE69-53A0-0F31-AB1E-2AA7A742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9DB7-721C-31E0-744F-78786371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9C466-3468-ECBA-8190-CC5D2AEDF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952B0-C331-B06F-66C4-0C88A7A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43147-7564-30F0-FCDB-DFC64AD9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5980-1153-BF0B-F81F-99A0B071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4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BB9E-5C73-BF51-3553-3B17A44C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BCB0F-96CE-31A6-8CE6-41F7178C1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EA3AC-8EE1-350A-778A-4A48909DA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34EFB-8136-B60E-DAAD-EC4A5D84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003AF-047A-7A5F-FDEE-8E6E977C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8690F-0EFF-381F-BF2B-2F3ACF99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B098B-3D62-D3AF-CF45-DCCF4970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E5913-138D-5CB6-AD16-BADC52D8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1C6-6AC1-9E43-FAD2-9FDCD5863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6ECD-76A9-4CBF-A938-D60BB38092E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94706-4836-0DFF-21B1-269AA336F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BD933-A038-42DF-B50A-284B8C3AB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88B1-B44D-48ED-8498-5035C4931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95C4-1140-0A5F-6B9E-06BE2D81C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32E35-6F20-4B67-FE75-22C6F8446D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8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22400" y="789567"/>
            <a:ext cx="8534400" cy="3474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3" y="2838"/>
            <a:ext cx="2348081" cy="1849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53" y="-1"/>
            <a:ext cx="9597747" cy="185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1852211"/>
            <a:ext cx="8636000" cy="35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" y="1"/>
            <a:ext cx="1891152" cy="1489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652" y="64170"/>
            <a:ext cx="8353549" cy="1570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0024"/>
            <a:ext cx="12192000" cy="5287976"/>
          </a:xfrm>
          <a:prstGeom prst="rect">
            <a:avLst/>
          </a:prstGeom>
        </p:spPr>
      </p:pic>
      <p:sp>
        <p:nvSpPr>
          <p:cNvPr id="6" name="Hình chữ nhật: Cắt Góc Chéo 3">
            <a:extLst>
              <a:ext uri="{FF2B5EF4-FFF2-40B4-BE49-F238E27FC236}">
                <a16:creationId xmlns:a16="http://schemas.microsoft.com/office/drawing/2014/main" id="{EE8D1E12-C669-7938-5AF6-D87D8EB0AEE9}"/>
              </a:ext>
            </a:extLst>
          </p:cNvPr>
          <p:cNvSpPr/>
          <p:nvPr/>
        </p:nvSpPr>
        <p:spPr>
          <a:xfrm>
            <a:off x="1524001" y="5765800"/>
            <a:ext cx="10637284" cy="1092200"/>
          </a:xfrm>
          <a:custGeom>
            <a:avLst/>
            <a:gdLst>
              <a:gd name="connsiteX0" fmla="*/ 0 w 12090399"/>
              <a:gd name="connsiteY0" fmla="*/ 0 h 1763963"/>
              <a:gd name="connsiteX1" fmla="*/ 11796399 w 12090399"/>
              <a:gd name="connsiteY1" fmla="*/ 0 h 1763963"/>
              <a:gd name="connsiteX2" fmla="*/ 12090399 w 12090399"/>
              <a:gd name="connsiteY2" fmla="*/ 294000 h 1763963"/>
              <a:gd name="connsiteX3" fmla="*/ 12090399 w 12090399"/>
              <a:gd name="connsiteY3" fmla="*/ 1763963 h 1763963"/>
              <a:gd name="connsiteX4" fmla="*/ 12090399 w 12090399"/>
              <a:gd name="connsiteY4" fmla="*/ 1763963 h 1763963"/>
              <a:gd name="connsiteX5" fmla="*/ 294000 w 12090399"/>
              <a:gd name="connsiteY5" fmla="*/ 1763963 h 1763963"/>
              <a:gd name="connsiteX6" fmla="*/ 0 w 12090399"/>
              <a:gd name="connsiteY6" fmla="*/ 1469963 h 1763963"/>
              <a:gd name="connsiteX7" fmla="*/ 0 w 12090399"/>
              <a:gd name="connsiteY7" fmla="*/ 0 h 17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90399" h="1763963" fill="none" extrusionOk="0">
                <a:moveTo>
                  <a:pt x="0" y="0"/>
                </a:moveTo>
                <a:cubicBezTo>
                  <a:pt x="4943895" y="-124243"/>
                  <a:pt x="6047315" y="-64164"/>
                  <a:pt x="11796399" y="0"/>
                </a:cubicBezTo>
                <a:cubicBezTo>
                  <a:pt x="11843943" y="34222"/>
                  <a:pt x="11959078" y="138545"/>
                  <a:pt x="12090399" y="294000"/>
                </a:cubicBezTo>
                <a:cubicBezTo>
                  <a:pt x="11982377" y="999413"/>
                  <a:pt x="12143095" y="1488605"/>
                  <a:pt x="12090399" y="1763963"/>
                </a:cubicBezTo>
                <a:lnTo>
                  <a:pt x="12090399" y="1763963"/>
                </a:lnTo>
                <a:cubicBezTo>
                  <a:pt x="7440742" y="1597654"/>
                  <a:pt x="2417105" y="1859911"/>
                  <a:pt x="294000" y="1763963"/>
                </a:cubicBezTo>
                <a:cubicBezTo>
                  <a:pt x="228429" y="1658631"/>
                  <a:pt x="40025" y="1514023"/>
                  <a:pt x="0" y="1469963"/>
                </a:cubicBezTo>
                <a:cubicBezTo>
                  <a:pt x="79763" y="1005282"/>
                  <a:pt x="-8596" y="519055"/>
                  <a:pt x="0" y="0"/>
                </a:cubicBezTo>
                <a:close/>
              </a:path>
              <a:path w="12090399" h="1763963" stroke="0" extrusionOk="0">
                <a:moveTo>
                  <a:pt x="0" y="0"/>
                </a:moveTo>
                <a:cubicBezTo>
                  <a:pt x="5132051" y="116600"/>
                  <a:pt x="6921695" y="-140213"/>
                  <a:pt x="11796399" y="0"/>
                </a:cubicBezTo>
                <a:cubicBezTo>
                  <a:pt x="11876306" y="110037"/>
                  <a:pt x="12060905" y="239938"/>
                  <a:pt x="12090399" y="294000"/>
                </a:cubicBezTo>
                <a:cubicBezTo>
                  <a:pt x="11982927" y="443163"/>
                  <a:pt x="12050052" y="1573837"/>
                  <a:pt x="12090399" y="1763963"/>
                </a:cubicBezTo>
                <a:lnTo>
                  <a:pt x="12090399" y="1763963"/>
                </a:lnTo>
                <a:cubicBezTo>
                  <a:pt x="7855736" y="1775967"/>
                  <a:pt x="3542247" y="1777468"/>
                  <a:pt x="294000" y="1763963"/>
                </a:cubicBezTo>
                <a:cubicBezTo>
                  <a:pt x="215050" y="1710942"/>
                  <a:pt x="71699" y="1499693"/>
                  <a:pt x="0" y="1469963"/>
                </a:cubicBezTo>
                <a:cubicBezTo>
                  <a:pt x="10906" y="1014169"/>
                  <a:pt x="-64202" y="663051"/>
                  <a:pt x="0" y="0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31536222">
                  <a:custGeom>
                    <a:avLst/>
                    <a:gdLst>
                      <a:gd name="connsiteX0" fmla="*/ 0 w 10637284"/>
                      <a:gd name="connsiteY0" fmla="*/ 0 h 1092200"/>
                      <a:gd name="connsiteX1" fmla="*/ 10455247 w 10637284"/>
                      <a:gd name="connsiteY1" fmla="*/ 0 h 1092200"/>
                      <a:gd name="connsiteX2" fmla="*/ 10637284 w 10637284"/>
                      <a:gd name="connsiteY2" fmla="*/ 182037 h 1092200"/>
                      <a:gd name="connsiteX3" fmla="*/ 10637284 w 10637284"/>
                      <a:gd name="connsiteY3" fmla="*/ 1092200 h 1092200"/>
                      <a:gd name="connsiteX4" fmla="*/ 10637284 w 10637284"/>
                      <a:gd name="connsiteY4" fmla="*/ 1092200 h 1092200"/>
                      <a:gd name="connsiteX5" fmla="*/ 182037 w 10637284"/>
                      <a:gd name="connsiteY5" fmla="*/ 1092200 h 1092200"/>
                      <a:gd name="connsiteX6" fmla="*/ 0 w 10637284"/>
                      <a:gd name="connsiteY6" fmla="*/ 910163 h 1092200"/>
                      <a:gd name="connsiteX7" fmla="*/ 0 w 10637284"/>
                      <a:gd name="connsiteY7" fmla="*/ 0 h 109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637284" h="1092200" fill="none" extrusionOk="0">
                        <a:moveTo>
                          <a:pt x="0" y="0"/>
                        </a:moveTo>
                        <a:cubicBezTo>
                          <a:pt x="2986360" y="-124243"/>
                          <a:pt x="5301569" y="-64164"/>
                          <a:pt x="10455247" y="0"/>
                        </a:cubicBezTo>
                        <a:cubicBezTo>
                          <a:pt x="10493561" y="56017"/>
                          <a:pt x="10549753" y="103670"/>
                          <a:pt x="10637284" y="182037"/>
                        </a:cubicBezTo>
                        <a:cubicBezTo>
                          <a:pt x="10627058" y="474133"/>
                          <a:pt x="10594486" y="919377"/>
                          <a:pt x="10637284" y="1092200"/>
                        </a:cubicBezTo>
                        <a:lnTo>
                          <a:pt x="10637284" y="1092200"/>
                        </a:lnTo>
                        <a:cubicBezTo>
                          <a:pt x="9588961" y="925891"/>
                          <a:pt x="3672024" y="1188148"/>
                          <a:pt x="182037" y="1092200"/>
                        </a:cubicBezTo>
                        <a:cubicBezTo>
                          <a:pt x="148397" y="1031802"/>
                          <a:pt x="53682" y="979799"/>
                          <a:pt x="0" y="910163"/>
                        </a:cubicBezTo>
                        <a:cubicBezTo>
                          <a:pt x="-36193" y="606973"/>
                          <a:pt x="-68846" y="167220"/>
                          <a:pt x="0" y="0"/>
                        </a:cubicBezTo>
                        <a:close/>
                      </a:path>
                      <a:path w="10637284" h="1092200" stroke="0" extrusionOk="0">
                        <a:moveTo>
                          <a:pt x="0" y="0"/>
                        </a:moveTo>
                        <a:cubicBezTo>
                          <a:pt x="2469905" y="116600"/>
                          <a:pt x="7254006" y="-140213"/>
                          <a:pt x="10455247" y="0"/>
                        </a:cubicBezTo>
                        <a:cubicBezTo>
                          <a:pt x="10541096" y="58060"/>
                          <a:pt x="10564684" y="132654"/>
                          <a:pt x="10637284" y="182037"/>
                        </a:cubicBezTo>
                        <a:cubicBezTo>
                          <a:pt x="10662992" y="490811"/>
                          <a:pt x="10645654" y="690104"/>
                          <a:pt x="10637284" y="1092200"/>
                        </a:cubicBezTo>
                        <a:lnTo>
                          <a:pt x="10637284" y="1092200"/>
                        </a:lnTo>
                        <a:cubicBezTo>
                          <a:pt x="6127671" y="1104204"/>
                          <a:pt x="4669771" y="1105705"/>
                          <a:pt x="182037" y="1092200"/>
                        </a:cubicBezTo>
                        <a:cubicBezTo>
                          <a:pt x="175591" y="1054431"/>
                          <a:pt x="61651" y="975555"/>
                          <a:pt x="0" y="910163"/>
                        </a:cubicBezTo>
                        <a:cubicBezTo>
                          <a:pt x="-551" y="670981"/>
                          <a:pt x="-51767" y="3397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Cây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phi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lao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trồng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ven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biển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vì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nó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giúp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dân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chắn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gió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bão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từ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biển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thổi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vào</a:t>
            </a:r>
            <a:endParaRPr lang="vi-VN" sz="4267" kern="0" dirty="0">
              <a:ln w="0"/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9" y="16484"/>
            <a:ext cx="1891152" cy="1489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768" y="1"/>
            <a:ext cx="8830833" cy="1522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8" y="1701800"/>
            <a:ext cx="12192000" cy="5156200"/>
          </a:xfrm>
          <a:prstGeom prst="rect">
            <a:avLst/>
          </a:prstGeom>
        </p:spPr>
      </p:pic>
      <p:sp>
        <p:nvSpPr>
          <p:cNvPr id="12" name="Hình chữ nhật: Cắt Góc Chéo 4">
            <a:extLst>
              <a:ext uri="{FF2B5EF4-FFF2-40B4-BE49-F238E27FC236}">
                <a16:creationId xmlns:a16="http://schemas.microsoft.com/office/drawing/2014/main" id="{B3876373-D763-0DAC-495A-B4A67061246B}"/>
              </a:ext>
            </a:extLst>
          </p:cNvPr>
          <p:cNvSpPr/>
          <p:nvPr/>
        </p:nvSpPr>
        <p:spPr>
          <a:xfrm>
            <a:off x="1320801" y="5578424"/>
            <a:ext cx="10631044" cy="1216320"/>
          </a:xfrm>
          <a:custGeom>
            <a:avLst/>
            <a:gdLst>
              <a:gd name="connsiteX0" fmla="*/ 0 w 12188804"/>
              <a:gd name="connsiteY0" fmla="*/ 0 h 1776663"/>
              <a:gd name="connsiteX1" fmla="*/ 11892688 w 12188804"/>
              <a:gd name="connsiteY1" fmla="*/ 0 h 1776663"/>
              <a:gd name="connsiteX2" fmla="*/ 12188804 w 12188804"/>
              <a:gd name="connsiteY2" fmla="*/ 296116 h 1776663"/>
              <a:gd name="connsiteX3" fmla="*/ 12188804 w 12188804"/>
              <a:gd name="connsiteY3" fmla="*/ 1776663 h 1776663"/>
              <a:gd name="connsiteX4" fmla="*/ 12188804 w 12188804"/>
              <a:gd name="connsiteY4" fmla="*/ 1776663 h 1776663"/>
              <a:gd name="connsiteX5" fmla="*/ 296116 w 12188804"/>
              <a:gd name="connsiteY5" fmla="*/ 1776663 h 1776663"/>
              <a:gd name="connsiteX6" fmla="*/ 0 w 12188804"/>
              <a:gd name="connsiteY6" fmla="*/ 1480547 h 1776663"/>
              <a:gd name="connsiteX7" fmla="*/ 0 w 12188804"/>
              <a:gd name="connsiteY7" fmla="*/ 0 h 177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04" h="1776663" fill="none" extrusionOk="0">
                <a:moveTo>
                  <a:pt x="0" y="0"/>
                </a:moveTo>
                <a:cubicBezTo>
                  <a:pt x="5243590" y="-124243"/>
                  <a:pt x="6654335" y="-64164"/>
                  <a:pt x="11892688" y="0"/>
                </a:cubicBezTo>
                <a:cubicBezTo>
                  <a:pt x="11923853" y="68466"/>
                  <a:pt x="12125422" y="228146"/>
                  <a:pt x="12188804" y="296116"/>
                </a:cubicBezTo>
                <a:cubicBezTo>
                  <a:pt x="12151650" y="474231"/>
                  <a:pt x="12162656" y="1199052"/>
                  <a:pt x="12188804" y="1776663"/>
                </a:cubicBezTo>
                <a:lnTo>
                  <a:pt x="12188804" y="1776663"/>
                </a:lnTo>
                <a:cubicBezTo>
                  <a:pt x="7374656" y="1610354"/>
                  <a:pt x="2002781" y="1872611"/>
                  <a:pt x="296116" y="1776663"/>
                </a:cubicBezTo>
                <a:cubicBezTo>
                  <a:pt x="245626" y="1702334"/>
                  <a:pt x="61788" y="1582309"/>
                  <a:pt x="0" y="1480547"/>
                </a:cubicBezTo>
                <a:cubicBezTo>
                  <a:pt x="79445" y="1272586"/>
                  <a:pt x="371" y="153243"/>
                  <a:pt x="0" y="0"/>
                </a:cubicBezTo>
                <a:close/>
              </a:path>
              <a:path w="12188804" h="1776663" stroke="0" extrusionOk="0">
                <a:moveTo>
                  <a:pt x="0" y="0"/>
                </a:moveTo>
                <a:cubicBezTo>
                  <a:pt x="4393422" y="116600"/>
                  <a:pt x="7009953" y="-140213"/>
                  <a:pt x="11892688" y="0"/>
                </a:cubicBezTo>
                <a:cubicBezTo>
                  <a:pt x="11946261" y="7315"/>
                  <a:pt x="12057766" y="205751"/>
                  <a:pt x="12188804" y="296116"/>
                </a:cubicBezTo>
                <a:cubicBezTo>
                  <a:pt x="12066748" y="1035763"/>
                  <a:pt x="12266140" y="1493419"/>
                  <a:pt x="12188804" y="1776663"/>
                </a:cubicBezTo>
                <a:lnTo>
                  <a:pt x="12188804" y="1776663"/>
                </a:lnTo>
                <a:cubicBezTo>
                  <a:pt x="9869493" y="1788667"/>
                  <a:pt x="5998534" y="1790168"/>
                  <a:pt x="296116" y="1776663"/>
                </a:cubicBezTo>
                <a:cubicBezTo>
                  <a:pt x="272156" y="1729109"/>
                  <a:pt x="121332" y="1576734"/>
                  <a:pt x="0" y="1480547"/>
                </a:cubicBezTo>
                <a:cubicBezTo>
                  <a:pt x="-37516" y="890889"/>
                  <a:pt x="-70057" y="487391"/>
                  <a:pt x="0" y="0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31536222">
                  <a:custGeom>
                    <a:avLst/>
                    <a:gdLst>
                      <a:gd name="connsiteX0" fmla="*/ 0 w 10631044"/>
                      <a:gd name="connsiteY0" fmla="*/ 0 h 1216320"/>
                      <a:gd name="connsiteX1" fmla="*/ 10428320 w 10631044"/>
                      <a:gd name="connsiteY1" fmla="*/ 0 h 1216320"/>
                      <a:gd name="connsiteX2" fmla="*/ 10631044 w 10631044"/>
                      <a:gd name="connsiteY2" fmla="*/ 202724 h 1216320"/>
                      <a:gd name="connsiteX3" fmla="*/ 10631044 w 10631044"/>
                      <a:gd name="connsiteY3" fmla="*/ 1216320 h 1216320"/>
                      <a:gd name="connsiteX4" fmla="*/ 10631044 w 10631044"/>
                      <a:gd name="connsiteY4" fmla="*/ 1216320 h 1216320"/>
                      <a:gd name="connsiteX5" fmla="*/ 202724 w 10631044"/>
                      <a:gd name="connsiteY5" fmla="*/ 1216320 h 1216320"/>
                      <a:gd name="connsiteX6" fmla="*/ 0 w 10631044"/>
                      <a:gd name="connsiteY6" fmla="*/ 1013596 h 1216320"/>
                      <a:gd name="connsiteX7" fmla="*/ 0 w 10631044"/>
                      <a:gd name="connsiteY7" fmla="*/ 0 h 1216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631044" h="1216320" fill="none" extrusionOk="0">
                        <a:moveTo>
                          <a:pt x="0" y="0"/>
                        </a:moveTo>
                        <a:cubicBezTo>
                          <a:pt x="3228366" y="-124243"/>
                          <a:pt x="6612914" y="-64164"/>
                          <a:pt x="10428320" y="0"/>
                        </a:cubicBezTo>
                        <a:cubicBezTo>
                          <a:pt x="10465379" y="7015"/>
                          <a:pt x="10586104" y="132155"/>
                          <a:pt x="10631044" y="202724"/>
                        </a:cubicBezTo>
                        <a:cubicBezTo>
                          <a:pt x="10697819" y="485346"/>
                          <a:pt x="10620033" y="929512"/>
                          <a:pt x="10631044" y="1216320"/>
                        </a:cubicBezTo>
                        <a:lnTo>
                          <a:pt x="10631044" y="1216320"/>
                        </a:lnTo>
                        <a:cubicBezTo>
                          <a:pt x="6623444" y="1050011"/>
                          <a:pt x="3157537" y="1312268"/>
                          <a:pt x="202724" y="1216320"/>
                        </a:cubicBezTo>
                        <a:cubicBezTo>
                          <a:pt x="161539" y="1153549"/>
                          <a:pt x="37445" y="1022416"/>
                          <a:pt x="0" y="1013596"/>
                        </a:cubicBezTo>
                        <a:cubicBezTo>
                          <a:pt x="-7115" y="664675"/>
                          <a:pt x="-61736" y="501244"/>
                          <a:pt x="0" y="0"/>
                        </a:cubicBezTo>
                        <a:close/>
                      </a:path>
                      <a:path w="10631044" h="1216320" stroke="0" extrusionOk="0">
                        <a:moveTo>
                          <a:pt x="0" y="0"/>
                        </a:moveTo>
                        <a:cubicBezTo>
                          <a:pt x="4873813" y="116600"/>
                          <a:pt x="9057778" y="-140213"/>
                          <a:pt x="10428320" y="0"/>
                        </a:cubicBezTo>
                        <a:cubicBezTo>
                          <a:pt x="10441664" y="29984"/>
                          <a:pt x="10548661" y="125566"/>
                          <a:pt x="10631044" y="202724"/>
                        </a:cubicBezTo>
                        <a:cubicBezTo>
                          <a:pt x="10582996" y="607883"/>
                          <a:pt x="10587113" y="818701"/>
                          <a:pt x="10631044" y="1216320"/>
                        </a:cubicBezTo>
                        <a:lnTo>
                          <a:pt x="10631044" y="1216320"/>
                        </a:lnTo>
                        <a:cubicBezTo>
                          <a:pt x="6687235" y="1228324"/>
                          <a:pt x="3581402" y="1229825"/>
                          <a:pt x="202724" y="1216320"/>
                        </a:cubicBezTo>
                        <a:cubicBezTo>
                          <a:pt x="102657" y="1126721"/>
                          <a:pt x="31036" y="1073673"/>
                          <a:pt x="0" y="1013596"/>
                        </a:cubicBezTo>
                        <a:cubicBezTo>
                          <a:pt x="66723" y="814873"/>
                          <a:pt x="-9936" y="2055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Cây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đước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trồng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rừng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ngập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mặn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giảm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sự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xâm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nhập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mặn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của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biển</a:t>
            </a:r>
            <a:endParaRPr lang="vi-VN" sz="4267" kern="0" dirty="0">
              <a:ln w="0"/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8" y="1"/>
            <a:ext cx="1891152" cy="1489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768" y="1"/>
            <a:ext cx="8424433" cy="1522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1274607"/>
            <a:ext cx="12152752" cy="5321907"/>
          </a:xfrm>
          <a:prstGeom prst="rect">
            <a:avLst/>
          </a:prstGeom>
        </p:spPr>
      </p:pic>
      <p:sp>
        <p:nvSpPr>
          <p:cNvPr id="6" name="Hình chữ nhật: Cắt Góc Chéo 4">
            <a:extLst>
              <a:ext uri="{FF2B5EF4-FFF2-40B4-BE49-F238E27FC236}">
                <a16:creationId xmlns:a16="http://schemas.microsoft.com/office/drawing/2014/main" id="{B3876373-D763-0DAC-495A-B4A67061246B}"/>
              </a:ext>
            </a:extLst>
          </p:cNvPr>
          <p:cNvSpPr/>
          <p:nvPr/>
        </p:nvSpPr>
        <p:spPr>
          <a:xfrm>
            <a:off x="1422400" y="5647835"/>
            <a:ext cx="10261600" cy="1216320"/>
          </a:xfrm>
          <a:custGeom>
            <a:avLst/>
            <a:gdLst>
              <a:gd name="connsiteX0" fmla="*/ 0 w 12188804"/>
              <a:gd name="connsiteY0" fmla="*/ 0 h 1776663"/>
              <a:gd name="connsiteX1" fmla="*/ 11892688 w 12188804"/>
              <a:gd name="connsiteY1" fmla="*/ 0 h 1776663"/>
              <a:gd name="connsiteX2" fmla="*/ 12188804 w 12188804"/>
              <a:gd name="connsiteY2" fmla="*/ 296116 h 1776663"/>
              <a:gd name="connsiteX3" fmla="*/ 12188804 w 12188804"/>
              <a:gd name="connsiteY3" fmla="*/ 1776663 h 1776663"/>
              <a:gd name="connsiteX4" fmla="*/ 12188804 w 12188804"/>
              <a:gd name="connsiteY4" fmla="*/ 1776663 h 1776663"/>
              <a:gd name="connsiteX5" fmla="*/ 296116 w 12188804"/>
              <a:gd name="connsiteY5" fmla="*/ 1776663 h 1776663"/>
              <a:gd name="connsiteX6" fmla="*/ 0 w 12188804"/>
              <a:gd name="connsiteY6" fmla="*/ 1480547 h 1776663"/>
              <a:gd name="connsiteX7" fmla="*/ 0 w 12188804"/>
              <a:gd name="connsiteY7" fmla="*/ 0 h 177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04" h="1776663" fill="none" extrusionOk="0">
                <a:moveTo>
                  <a:pt x="0" y="0"/>
                </a:moveTo>
                <a:cubicBezTo>
                  <a:pt x="5243590" y="-124243"/>
                  <a:pt x="6654335" y="-64164"/>
                  <a:pt x="11892688" y="0"/>
                </a:cubicBezTo>
                <a:cubicBezTo>
                  <a:pt x="11923853" y="68466"/>
                  <a:pt x="12125422" y="228146"/>
                  <a:pt x="12188804" y="296116"/>
                </a:cubicBezTo>
                <a:cubicBezTo>
                  <a:pt x="12151650" y="474231"/>
                  <a:pt x="12162656" y="1199052"/>
                  <a:pt x="12188804" y="1776663"/>
                </a:cubicBezTo>
                <a:lnTo>
                  <a:pt x="12188804" y="1776663"/>
                </a:lnTo>
                <a:cubicBezTo>
                  <a:pt x="7374656" y="1610354"/>
                  <a:pt x="2002781" y="1872611"/>
                  <a:pt x="296116" y="1776663"/>
                </a:cubicBezTo>
                <a:cubicBezTo>
                  <a:pt x="245626" y="1702334"/>
                  <a:pt x="61788" y="1582309"/>
                  <a:pt x="0" y="1480547"/>
                </a:cubicBezTo>
                <a:cubicBezTo>
                  <a:pt x="79445" y="1272586"/>
                  <a:pt x="371" y="153243"/>
                  <a:pt x="0" y="0"/>
                </a:cubicBezTo>
                <a:close/>
              </a:path>
              <a:path w="12188804" h="1776663" stroke="0" extrusionOk="0">
                <a:moveTo>
                  <a:pt x="0" y="0"/>
                </a:moveTo>
                <a:cubicBezTo>
                  <a:pt x="4393422" y="116600"/>
                  <a:pt x="7009953" y="-140213"/>
                  <a:pt x="11892688" y="0"/>
                </a:cubicBezTo>
                <a:cubicBezTo>
                  <a:pt x="11946261" y="7315"/>
                  <a:pt x="12057766" y="205751"/>
                  <a:pt x="12188804" y="296116"/>
                </a:cubicBezTo>
                <a:cubicBezTo>
                  <a:pt x="12066748" y="1035763"/>
                  <a:pt x="12266140" y="1493419"/>
                  <a:pt x="12188804" y="1776663"/>
                </a:cubicBezTo>
                <a:lnTo>
                  <a:pt x="12188804" y="1776663"/>
                </a:lnTo>
                <a:cubicBezTo>
                  <a:pt x="9869493" y="1788667"/>
                  <a:pt x="5998534" y="1790168"/>
                  <a:pt x="296116" y="1776663"/>
                </a:cubicBezTo>
                <a:cubicBezTo>
                  <a:pt x="272156" y="1729109"/>
                  <a:pt x="121332" y="1576734"/>
                  <a:pt x="0" y="1480547"/>
                </a:cubicBezTo>
                <a:cubicBezTo>
                  <a:pt x="-37516" y="890889"/>
                  <a:pt x="-70057" y="487391"/>
                  <a:pt x="0" y="0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 w="38100" cap="flat" cmpd="sng" algn="ctr">
            <a:solidFill>
              <a:srgbClr val="F79646">
                <a:lumMod val="50000"/>
              </a:srgb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31536222">
                  <a:custGeom>
                    <a:avLst/>
                    <a:gdLst>
                      <a:gd name="connsiteX0" fmla="*/ 0 w 10261600"/>
                      <a:gd name="connsiteY0" fmla="*/ 0 h 1216320"/>
                      <a:gd name="connsiteX1" fmla="*/ 10058876 w 10261600"/>
                      <a:gd name="connsiteY1" fmla="*/ 0 h 1216320"/>
                      <a:gd name="connsiteX2" fmla="*/ 10261600 w 10261600"/>
                      <a:gd name="connsiteY2" fmla="*/ 202724 h 1216320"/>
                      <a:gd name="connsiteX3" fmla="*/ 10261600 w 10261600"/>
                      <a:gd name="connsiteY3" fmla="*/ 1216320 h 1216320"/>
                      <a:gd name="connsiteX4" fmla="*/ 10261600 w 10261600"/>
                      <a:gd name="connsiteY4" fmla="*/ 1216320 h 1216320"/>
                      <a:gd name="connsiteX5" fmla="*/ 202724 w 10261600"/>
                      <a:gd name="connsiteY5" fmla="*/ 1216320 h 1216320"/>
                      <a:gd name="connsiteX6" fmla="*/ 0 w 10261600"/>
                      <a:gd name="connsiteY6" fmla="*/ 1013596 h 1216320"/>
                      <a:gd name="connsiteX7" fmla="*/ 0 w 10261600"/>
                      <a:gd name="connsiteY7" fmla="*/ 0 h 1216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261600" h="1216320" fill="none" extrusionOk="0">
                        <a:moveTo>
                          <a:pt x="0" y="0"/>
                        </a:moveTo>
                        <a:cubicBezTo>
                          <a:pt x="3574744" y="-124243"/>
                          <a:pt x="8510631" y="-64164"/>
                          <a:pt x="10058876" y="0"/>
                        </a:cubicBezTo>
                        <a:cubicBezTo>
                          <a:pt x="10095935" y="7015"/>
                          <a:pt x="10216660" y="132155"/>
                          <a:pt x="10261600" y="202724"/>
                        </a:cubicBezTo>
                        <a:cubicBezTo>
                          <a:pt x="10328375" y="485346"/>
                          <a:pt x="10250589" y="929512"/>
                          <a:pt x="10261600" y="1216320"/>
                        </a:cubicBezTo>
                        <a:lnTo>
                          <a:pt x="10261600" y="1216320"/>
                        </a:lnTo>
                        <a:cubicBezTo>
                          <a:pt x="5887618" y="1050011"/>
                          <a:pt x="1762837" y="1312268"/>
                          <a:pt x="202724" y="1216320"/>
                        </a:cubicBezTo>
                        <a:cubicBezTo>
                          <a:pt x="161539" y="1153549"/>
                          <a:pt x="37445" y="1022416"/>
                          <a:pt x="0" y="1013596"/>
                        </a:cubicBezTo>
                        <a:cubicBezTo>
                          <a:pt x="-7115" y="664675"/>
                          <a:pt x="-61736" y="501244"/>
                          <a:pt x="0" y="0"/>
                        </a:cubicBezTo>
                        <a:close/>
                      </a:path>
                      <a:path w="10261600" h="1216320" stroke="0" extrusionOk="0">
                        <a:moveTo>
                          <a:pt x="0" y="0"/>
                        </a:moveTo>
                        <a:cubicBezTo>
                          <a:pt x="3743067" y="116600"/>
                          <a:pt x="6690600" y="-140213"/>
                          <a:pt x="10058876" y="0"/>
                        </a:cubicBezTo>
                        <a:cubicBezTo>
                          <a:pt x="10072220" y="29984"/>
                          <a:pt x="10179217" y="125566"/>
                          <a:pt x="10261600" y="202724"/>
                        </a:cubicBezTo>
                        <a:cubicBezTo>
                          <a:pt x="10213552" y="607883"/>
                          <a:pt x="10217669" y="818701"/>
                          <a:pt x="10261600" y="1216320"/>
                        </a:cubicBezTo>
                        <a:lnTo>
                          <a:pt x="10261600" y="1216320"/>
                        </a:lnTo>
                        <a:cubicBezTo>
                          <a:pt x="9007630" y="1228324"/>
                          <a:pt x="3409581" y="1229825"/>
                          <a:pt x="202724" y="1216320"/>
                        </a:cubicBezTo>
                        <a:cubicBezTo>
                          <a:pt x="102657" y="1126721"/>
                          <a:pt x="31036" y="1073673"/>
                          <a:pt x="0" y="1013596"/>
                        </a:cubicBezTo>
                        <a:cubicBezTo>
                          <a:pt x="66723" y="814873"/>
                          <a:pt x="-9936" y="20557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Cây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thông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sống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trên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đồi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núi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,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sống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nơi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có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khí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hậu</a:t>
            </a:r>
            <a:r>
              <a:rPr lang="en-US" sz="4267" kern="0" dirty="0">
                <a:ln w="0"/>
                <a:solidFill>
                  <a:prstClr val="black"/>
                </a:solidFill>
                <a:latin typeface="Calibri"/>
              </a:rPr>
              <a:t> </a:t>
            </a:r>
            <a:r>
              <a:rPr lang="en-US" sz="4267" kern="0" dirty="0" err="1">
                <a:ln w="0"/>
                <a:solidFill>
                  <a:prstClr val="black"/>
                </a:solidFill>
                <a:latin typeface="Calibri"/>
              </a:rPr>
              <a:t>lạnh</a:t>
            </a:r>
            <a:endParaRPr lang="vi-VN" sz="4267" kern="0" dirty="0">
              <a:ln w="0"/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chinh</dc:creator>
  <cp:lastModifiedBy>van chinh</cp:lastModifiedBy>
  <cp:revision>1</cp:revision>
  <dcterms:created xsi:type="dcterms:W3CDTF">2025-12-23T13:28:50Z</dcterms:created>
  <dcterms:modified xsi:type="dcterms:W3CDTF">2025-12-23T13:30:26Z</dcterms:modified>
</cp:coreProperties>
</file>