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95" r:id="rId3"/>
    <p:sldId id="297" r:id="rId4"/>
    <p:sldId id="298" r:id="rId5"/>
    <p:sldId id="299"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p:scale>
          <a:sx n="66" d="100"/>
          <a:sy n="66" d="100"/>
        </p:scale>
        <p:origin x="-1061" y="-538"/>
      </p:cViewPr>
      <p:guideLst>
        <p:guide orient="horz" pos="2160"/>
        <p:guide pos="3840"/>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 xmlns:a16="http://schemas.microsoft.com/office/drawing/2014/main" id="{55A2A65E-4925-443C-973E-2B692A7DB1DB}"/>
              </a:ext>
            </a:extLst>
          </p:cNvPr>
          <p:cNvSpPr txBox="1"/>
          <p:nvPr/>
        </p:nvSpPr>
        <p:spPr>
          <a:xfrm>
            <a:off x="905011" y="2058721"/>
            <a:ext cx="9585189" cy="3748719"/>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a:t>
            </a:r>
            <a:r>
              <a:rPr lang="vi-VN" sz="4800" dirty="0" smtClean="0">
                <a:ln>
                  <a:solidFill>
                    <a:srgbClr val="7030A0"/>
                  </a:solidFill>
                </a:ln>
                <a:solidFill>
                  <a:schemeClr val="bg1"/>
                </a:solidFill>
                <a:latin typeface="+mj-lt"/>
              </a:rPr>
              <a:t>20,100</a:t>
            </a:r>
            <a:endParaRPr lang="en-US" sz="4800" dirty="0" smtClean="0">
              <a:ln>
                <a:solidFill>
                  <a:srgbClr val="7030A0"/>
                </a:solidFill>
              </a:ln>
              <a:solidFill>
                <a:schemeClr val="bg1"/>
              </a:solidFill>
              <a:latin typeface="+mj-lt"/>
            </a:endParaRPr>
          </a:p>
          <a:p>
            <a:pPr algn="ctr">
              <a:lnSpc>
                <a:spcPct val="120000"/>
              </a:lnSpc>
            </a:pPr>
            <a:r>
              <a:rPr lang="en-US" sz="4800" dirty="0" err="1" smtClean="0">
                <a:ln>
                  <a:solidFill>
                    <a:srgbClr val="7030A0"/>
                  </a:solidFill>
                </a:ln>
                <a:solidFill>
                  <a:schemeClr val="bg1"/>
                </a:solidFill>
                <a:latin typeface="+mj-lt"/>
              </a:rPr>
              <a:t>Tiết</a:t>
            </a:r>
            <a:r>
              <a:rPr lang="en-US" sz="4800" dirty="0" smtClean="0">
                <a:ln>
                  <a:solidFill>
                    <a:srgbClr val="7030A0"/>
                  </a:solidFill>
                </a:ln>
                <a:solidFill>
                  <a:schemeClr val="bg1"/>
                </a:solidFill>
                <a:latin typeface="+mj-lt"/>
              </a:rPr>
              <a:t> 3</a:t>
            </a:r>
            <a:endParaRPr lang="vi-VN" sz="4800" dirty="0">
              <a:ln>
                <a:solidFill>
                  <a:srgbClr val="7030A0"/>
                </a:solidFill>
              </a:ln>
              <a:solidFill>
                <a:schemeClr val="bg1"/>
              </a:solidFill>
              <a:latin typeface="+mj-lt"/>
            </a:endParaRP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 xmlns:a16="http://schemas.microsoft.com/office/drawing/2014/main" val="3824061973"/>
                    </a:ext>
                  </a:extLst>
                </a:gridCol>
                <a:gridCol w="831602">
                  <a:extLst>
                    <a:ext uri="{9D8B030D-6E8A-4147-A177-3AD203B41FA5}">
                      <a16:colId xmlns="" xmlns:a16="http://schemas.microsoft.com/office/drawing/2014/main" val="1889727206"/>
                    </a:ext>
                  </a:extLst>
                </a:gridCol>
                <a:gridCol w="820273">
                  <a:extLst>
                    <a:ext uri="{9D8B030D-6E8A-4147-A177-3AD203B41FA5}">
                      <a16:colId xmlns="" xmlns:a16="http://schemas.microsoft.com/office/drawing/2014/main" val="473288683"/>
                    </a:ext>
                  </a:extLst>
                </a:gridCol>
                <a:gridCol w="853983">
                  <a:extLst>
                    <a:ext uri="{9D8B030D-6E8A-4147-A177-3AD203B41FA5}">
                      <a16:colId xmlns="" xmlns:a16="http://schemas.microsoft.com/office/drawing/2014/main" val="2275450563"/>
                    </a:ext>
                  </a:extLst>
                </a:gridCol>
                <a:gridCol w="857151">
                  <a:extLst>
                    <a:ext uri="{9D8B030D-6E8A-4147-A177-3AD203B41FA5}">
                      <a16:colId xmlns="" xmlns:a16="http://schemas.microsoft.com/office/drawing/2014/main" val="678154345"/>
                    </a:ext>
                  </a:extLst>
                </a:gridCol>
                <a:gridCol w="857151">
                  <a:extLst>
                    <a:ext uri="{9D8B030D-6E8A-4147-A177-3AD203B41FA5}">
                      <a16:colId xmlns=""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 xmlns:a16="http://schemas.microsoft.com/office/drawing/2014/main" val="1625636457"/>
                  </a:ext>
                </a:extLst>
              </a:tr>
            </a:tbl>
          </a:graphicData>
        </a:graphic>
      </p:graphicFrame>
      <p:sp>
        <p:nvSpPr>
          <p:cNvPr id="13" name="Rectangle 12">
            <a:extLst>
              <a:ext uri="{FF2B5EF4-FFF2-40B4-BE49-F238E27FC236}">
                <a16:creationId xmlns=""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245</Words>
  <Application>Microsoft Office PowerPoint</Application>
  <PresentationFormat>Custom</PresentationFormat>
  <Paragraphs>73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105</cp:revision>
  <dcterms:created xsi:type="dcterms:W3CDTF">2021-06-02T01:34:28Z</dcterms:created>
  <dcterms:modified xsi:type="dcterms:W3CDTF">2025-12-26T13:08:02Z</dcterms:modified>
</cp:coreProperties>
</file>