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841" r:id="rId2"/>
    <p:sldMasterId id="2147483898" r:id="rId3"/>
  </p:sldMasterIdLst>
  <p:notesMasterIdLst>
    <p:notesMasterId r:id="rId10"/>
  </p:notesMasterIdLst>
  <p:sldIdLst>
    <p:sldId id="285" r:id="rId4"/>
    <p:sldId id="339" r:id="rId5"/>
    <p:sldId id="340" r:id="rId6"/>
    <p:sldId id="361" r:id="rId7"/>
    <p:sldId id="362" r:id="rId8"/>
    <p:sldId id="34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F4FF6-0C19-4085-A24B-D7CC56FA106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ED00-B1CD-41CE-8CCC-0E16A070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8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22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38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05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29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80789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6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8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86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059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2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44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18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1060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50942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5305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01631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793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751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84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27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3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8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24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0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2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26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682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5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8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677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586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7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8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31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2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30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99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29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9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5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88" r:id="rId12"/>
    <p:sldLayoutId id="2147483767" r:id="rId13"/>
    <p:sldLayoutId id="2147483793" r:id="rId14"/>
    <p:sldLayoutId id="2147483794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5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7" r:id="rId17"/>
    <p:sldLayoutId id="2147483673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40" y="1114150"/>
            <a:ext cx="8048528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-88483" y="18107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34350" y="2832887"/>
            <a:ext cx="4131970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8612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A9A370-DEC8-46B5-8E14-5409DF8F1F53}"/>
              </a:ext>
            </a:extLst>
          </p:cNvPr>
          <p:cNvSpPr txBox="1"/>
          <p:nvPr/>
        </p:nvSpPr>
        <p:spPr>
          <a:xfrm>
            <a:off x="1004711" y="126107"/>
            <a:ext cx="9572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C1A32-CD95-410B-A809-8A0A27126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510029"/>
            <a:ext cx="6953955" cy="39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49D155-92AA-4B11-ABE9-CF484DC35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409189"/>
              </p:ext>
            </p:extLst>
          </p:nvPr>
        </p:nvGraphicFramePr>
        <p:xfrm>
          <a:off x="798945" y="643466"/>
          <a:ext cx="10594110" cy="55710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066323">
                  <a:extLst>
                    <a:ext uri="{9D8B030D-6E8A-4147-A177-3AD203B41FA5}">
                      <a16:colId xmlns:a16="http://schemas.microsoft.com/office/drawing/2014/main" val="4027742681"/>
                    </a:ext>
                  </a:extLst>
                </a:gridCol>
                <a:gridCol w="5527787">
                  <a:extLst>
                    <a:ext uri="{9D8B030D-6E8A-4147-A177-3AD203B41FA5}">
                      <a16:colId xmlns:a16="http://schemas.microsoft.com/office/drawing/2014/main" val="3628480543"/>
                    </a:ext>
                  </a:extLst>
                </a:gridCol>
              </a:tblGrid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Đồ chơi</a:t>
                      </a:r>
                      <a:endParaRPr lang="vi-VN" sz="2800" dirty="0">
                        <a:solidFill>
                          <a:schemeClr val="bg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Đặc điểm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132868768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 bóng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xanh pha trắng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3978308413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Con diều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đỏ pha vàng 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347913205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Đèn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đỏ pha xanh lá cây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1274981149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chong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chóng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 màu sắc pha trộn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75731082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gấu bông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rắng pha vàng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1336806195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búp bê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hồng pha trắng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422706539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 tô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vàng pha xanh ngọc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1805847418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máy bay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xanh lá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2359473560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 nạ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xanh dương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151072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4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866898" y="498763"/>
            <a:ext cx="894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4428F-99E1-40CE-A283-9CF3C5B05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29" y="1312966"/>
            <a:ext cx="8242968" cy="1714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453944" y="3517289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vi-VN" sz="32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453944" y="4299499"/>
            <a:ext cx="10450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542434" y="1786811"/>
            <a:ext cx="10450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AutoNum type="alphaLcPeriod"/>
            </a:pP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thích đồ chơi ô tô, máy bay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indent="-742950" algn="l">
              <a:buAutoNum type="alphaLcPeriod"/>
            </a:pPr>
            <a:endParaRPr lang="vi-VN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Bố dạy em làm đèn ông sao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diều giấy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/>
            <a:endParaRPr lang="vi-VN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Các bạn đá bóng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đá cầu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nhảy dây trên sân </a:t>
            </a:r>
            <a:endParaRPr lang="en-US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B1592-40D3-4F68-B8C0-7B2396E5707A}"/>
              </a:ext>
            </a:extLst>
          </p:cNvPr>
          <p:cNvSpPr txBox="1"/>
          <p:nvPr/>
        </p:nvSpPr>
        <p:spPr>
          <a:xfrm>
            <a:off x="866898" y="498763"/>
            <a:ext cx="926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8AE5D-9841-4A09-8F69-4875D466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717407"/>
            <a:ext cx="8305800" cy="1190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B86FCF-A59C-49FA-B6F6-F477B07FB418}"/>
              </a:ext>
            </a:extLst>
          </p:cNvPr>
          <p:cNvSpPr txBox="1"/>
          <p:nvPr/>
        </p:nvSpPr>
        <p:spPr>
          <a:xfrm>
            <a:off x="2030679" y="3688359"/>
            <a:ext cx="894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 nhận được bao nhiêu là quà: búp bê, hộp đựng bút, đồng hồ báo thức và chiếc nơ hồng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215</Words>
  <Application>Microsoft Office PowerPoint</Application>
  <PresentationFormat>Widescreen</PresentationFormat>
  <Paragraphs>36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Microsoft YaHei</vt:lpstr>
      <vt:lpstr>Arial</vt:lpstr>
      <vt:lpstr>Arial-Rounded</vt:lpstr>
      <vt:lpstr>Calibri</vt:lpstr>
      <vt:lpstr>Calibri Light</vt:lpstr>
      <vt:lpstr>Montserrat</vt:lpstr>
      <vt:lpstr>Montserrat Medium</vt:lpstr>
      <vt:lpstr>Nunito</vt:lpstr>
      <vt:lpstr>Nunito SemiBold</vt:lpstr>
      <vt:lpstr>Roboto</vt:lpstr>
      <vt:lpstr>Times New Roman</vt:lpstr>
      <vt:lpstr>Trebuchet MS</vt:lpstr>
      <vt:lpstr>Wingdings 3</vt:lpstr>
      <vt:lpstr>7_Office Theme</vt:lpstr>
      <vt:lpstr>1_Facet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kieutrang140902@gmail.com</cp:lastModifiedBy>
  <cp:revision>77</cp:revision>
  <dcterms:created xsi:type="dcterms:W3CDTF">2021-05-27T02:02:39Z</dcterms:created>
  <dcterms:modified xsi:type="dcterms:W3CDTF">2025-12-03T13:59:24Z</dcterms:modified>
</cp:coreProperties>
</file>