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24" r:id="rId2"/>
  </p:sldMasterIdLst>
  <p:notesMasterIdLst>
    <p:notesMasterId r:id="rId12"/>
  </p:notesMasterIdLst>
  <p:sldIdLst>
    <p:sldId id="285" r:id="rId3"/>
    <p:sldId id="311" r:id="rId4"/>
    <p:sldId id="312" r:id="rId5"/>
    <p:sldId id="313" r:id="rId6"/>
    <p:sldId id="314" r:id="rId7"/>
    <p:sldId id="315" r:id="rId8"/>
    <p:sldId id="316" r:id="rId9"/>
    <p:sldId id="28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3397-2D67-453F-8250-E5792C95A77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4FC48-B797-467D-8D4F-713F9592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2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7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53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99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2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2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908388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8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93B44-CA75-43D7-8405-646DFF0F7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23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77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9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46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1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86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74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18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58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17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2" r:id="rId12"/>
    <p:sldLayoutId id="2147483763" r:id="rId13"/>
    <p:sldLayoutId id="2147483700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GIF"/><Relationship Id="rId18" Type="http://schemas.openxmlformats.org/officeDocument/2006/relationships/slide" Target="slide5.xml"/><Relationship Id="rId3" Type="http://schemas.openxmlformats.org/officeDocument/2006/relationships/audio" Target="../media/audio1.wav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15.GIF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slide" Target="slide4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GIF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8612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D357D-B4A3-43A4-89FE-D1E38D3B5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357187"/>
            <a:ext cx="90487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8" name="1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22" y="1127571"/>
            <a:ext cx="3324225" cy="2385060"/>
          </a:xfrm>
          <a:prstGeom prst="rect">
            <a:avLst/>
          </a:prstGeom>
        </p:spPr>
      </p:pic>
      <p:pic>
        <p:nvPicPr>
          <p:cNvPr id="10" name="2a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1133475"/>
            <a:ext cx="3205480" cy="2384425"/>
          </a:xfrm>
          <a:prstGeom prst="rect">
            <a:avLst/>
          </a:prstGeom>
        </p:spPr>
      </p:pic>
      <p:pic>
        <p:nvPicPr>
          <p:cNvPr id="12" name="3a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90" y="3384550"/>
            <a:ext cx="3302000" cy="2291080"/>
          </a:xfrm>
          <a:prstGeom prst="rect">
            <a:avLst/>
          </a:prstGeom>
        </p:spPr>
      </p:pic>
      <p:pic>
        <p:nvPicPr>
          <p:cNvPr id="14" name="4a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3334385"/>
            <a:ext cx="3173730" cy="234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1354238"/>
            <a:ext cx="10115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0066" y="3300714"/>
            <a:ext cx="100880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92656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Khi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94371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0066" y="1354238"/>
            <a:ext cx="4140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nằm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3300714"/>
            <a:ext cx="7207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7287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91117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49A082-5722-41AF-B7D0-2968A2C66A47}"/>
              </a:ext>
            </a:extLst>
          </p:cNvPr>
          <p:cNvSpPr/>
          <p:nvPr/>
        </p:nvSpPr>
        <p:spPr>
          <a:xfrm>
            <a:off x="205740" y="240030"/>
            <a:ext cx="92697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1-2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0AB79-3110-4FCD-B2D6-63025242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03" y="1596944"/>
            <a:ext cx="6515100" cy="2228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DFAF72-EA79-44B5-BA26-6C9E8C8A0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703" y="4013281"/>
            <a:ext cx="65722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E9BF0D-0379-47E6-A1D2-D9223D221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81" y="1874520"/>
            <a:ext cx="8876316" cy="207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154</Words>
  <Application>Microsoft Office PowerPoint</Application>
  <PresentationFormat>Widescreen</PresentationFormat>
  <Paragraphs>15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Times New Roman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kieutrang140902@gmail.com</cp:lastModifiedBy>
  <cp:revision>44</cp:revision>
  <dcterms:created xsi:type="dcterms:W3CDTF">2021-05-27T01:09:20Z</dcterms:created>
  <dcterms:modified xsi:type="dcterms:W3CDTF">2025-12-03T13:57:49Z</dcterms:modified>
</cp:coreProperties>
</file>