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7" r:id="rId4"/>
    <p:sldId id="276" r:id="rId5"/>
    <p:sldId id="26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5091-6FF4-47F7-9E34-FE2B2AFB3D5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B083-4D99-438B-BCFD-A7D9D259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236</Words>
  <Application>Microsoft Office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kieutrang140902@gmail.com</cp:lastModifiedBy>
  <cp:revision>77</cp:revision>
  <dcterms:created xsi:type="dcterms:W3CDTF">2021-06-02T01:34:28Z</dcterms:created>
  <dcterms:modified xsi:type="dcterms:W3CDTF">2025-12-03T13:57:03Z</dcterms:modified>
</cp:coreProperties>
</file>