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6" r:id="rId2"/>
    <p:sldMasterId id="2147483688" r:id="rId3"/>
    <p:sldMasterId id="2147483700" r:id="rId4"/>
  </p:sldMasterIdLst>
  <p:notesMasterIdLst>
    <p:notesMasterId r:id="rId15"/>
  </p:notesMasterIdLst>
  <p:sldIdLst>
    <p:sldId id="287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slide" Target="slide5.xml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10" Type="http://schemas.openxmlformats.org/officeDocument/2006/relationships/image" Target="../media/image16.GIF"/><Relationship Id="rId19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9824" y="285320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4527D-1D7A-4C10-BF32-508A5AC4B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8C7DF-FC71-4648-BCA1-28B99FD29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5325" y="131445"/>
            <a:ext cx="8634095" cy="349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325" y="3115310"/>
            <a:ext cx="8672195" cy="392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3995420" y="1160780"/>
            <a:ext cx="6462395" cy="4280535"/>
          </a:xfrm>
          <a:prstGeom prst="rect">
            <a:avLst/>
          </a:prstGeom>
        </p:spPr>
      </p:pic>
      <p:pic>
        <p:nvPicPr>
          <p:cNvPr id="8" name="1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30" y="1133475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84550"/>
            <a:ext cx="3302000" cy="2291080"/>
          </a:xfrm>
          <a:prstGeom prst="rect">
            <a:avLst/>
          </a:prstGeom>
        </p:spPr>
      </p:pic>
      <p:pic>
        <p:nvPicPr>
          <p:cNvPr id="14" name="4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3334385"/>
            <a:ext cx="3173730" cy="23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94773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Ếch ộp, sơn ca và nai vàng chơi với nhau như 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61194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chơi với nhau rất thân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7677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bạn thường kể cho nhau nghe những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79775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kể về những điều thú vị ở khắp mọi nơi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10323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 bạn nghĩ ra cách gì để thấy tận mắt những điều đã nghe?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96412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quyết định đổi chỗ cho nhau: sơn ca xuống 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nước, ếch ộp vào rừng, nai vàng tập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8285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Ếch ộp, sơn ca và nai vàng đã rút ra bài học gì?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027874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Mỗi người thuộc về nơi khác nhau, có khả năng riêng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những điều phù hợp với khả năng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Chọn kể 1-2 đoạn của câu chuyện theo tranh</a:t>
            </a:r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3325" y="1450340"/>
            <a:ext cx="7377430" cy="472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5080" y="2141220"/>
            <a:ext cx="8952230" cy="161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156</Words>
  <Application>Microsoft Office PowerPoint</Application>
  <PresentationFormat>Widescreen</PresentationFormat>
  <Paragraphs>14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Arial-Rounded</vt:lpstr>
      <vt:lpstr>Calibri</vt:lpstr>
      <vt:lpstr>Calibri Light</vt:lpstr>
      <vt:lpstr>Times New Roman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Chọn kể 1-2 đoạn của câu chuyện theo tranh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STD</cp:lastModifiedBy>
  <cp:revision>26</cp:revision>
  <dcterms:created xsi:type="dcterms:W3CDTF">2021-05-27T05:02:00Z</dcterms:created>
  <dcterms:modified xsi:type="dcterms:W3CDTF">2025-12-07T01:01:00Z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