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 – 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 –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AD7033-1587-4622-BB21-1338AB10E173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 – 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0A4854-C656-45CD-8974-02ACB0A481FD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B2F2EB-8A08-4AA9-837F-28C23024441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480A49-8319-4CEE-9A39-C8CAA0611C9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21C109-DEFC-4B1A-A740-1E9038B4E3A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AA9156-2525-44FF-8F09-B888EEFB231C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769E98-D30D-4891-BD39-991F41D07ED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EA0BC6-B2A4-4BAC-80E2-F10E2091DD3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2D921EE-1EC9-4A54-9864-E01C375EA41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7A8659-E57A-4702-B7C5-ACC9261384D0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7A0EE55-03FA-4B03-A979-FEFF00A1F80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145F0A8-4FBA-4D56-8DCD-B8E57839A85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98EC392-679F-4AC3-9073-08E2E3C5BCB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15CBB36-B986-4BC7-A160-B0FBFBC85CB5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1D7DB93-702E-44E0-B1E6-F27AAC5CA80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9DEA75E-17BE-4146-8A60-540422BA03A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9A70AB3-94AF-4CBB-B389-392049CDADB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5C9D9AA-4452-4FE2-A868-69C03BB16AED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72ADBAA-C6AE-47F6-862B-9D9EFD0E9D7B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6DF5F63-51BB-40D4-B5BA-7ECC5DE29FFB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5562BA-3867-4CFC-8F41-7CBBAE0A63C3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B478DFE-6805-4051-B36E-BB2085096E12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EF3C0D-1EAC-4AD2-9068-D720A5BD457D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3FE4D5D-A037-42CC-A138-4DC91CD05E6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A0E652EA-14BD-46F1-BD21-49A920D0E8D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8C4F5DD-AA59-4CDC-BDD5-4FB55D9AA0A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46A03B7-B7BA-4684-AD9F-8FF161A720D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69E3F8-C6F8-4B73-BFE9-0FDA7787942E}"/>
              </a:ext>
            </a:extLst>
          </p:cNvPr>
          <p:cNvGrpSpPr/>
          <p:nvPr/>
        </p:nvGrpSpPr>
        <p:grpSpPr>
          <a:xfrm>
            <a:off x="2779756" y="3606824"/>
            <a:ext cx="6206593" cy="2131358"/>
            <a:chOff x="2779756" y="3606824"/>
            <a:chExt cx="6206593" cy="213135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C279AA-00AF-4C38-A855-3D5289E49DE2}"/>
                </a:ext>
              </a:extLst>
            </p:cNvPr>
            <p:cNvSpPr txBox="1"/>
            <p:nvPr/>
          </p:nvSpPr>
          <p:spPr>
            <a:xfrm>
              <a:off x="2779756" y="391206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CEF8EA6-801A-4893-905E-581C035DC645}"/>
                </a:ext>
              </a:extLst>
            </p:cNvPr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332B1FF-8B95-4636-A2C4-095B5A55DFEC}"/>
                </a:ext>
              </a:extLst>
            </p:cNvPr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345B65A-B062-4823-8D10-9533081A6F0E}"/>
                </a:ext>
              </a:extLst>
            </p:cNvPr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EDA618-6EF5-453D-9376-BA161C85ADB2}"/>
                </a:ext>
              </a:extLst>
            </p:cNvPr>
            <p:cNvCxnSpPr>
              <a:stCxn id="3" idx="3"/>
              <a:endCxn id="6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375F103-9E1E-40DA-8185-2964362761F1}"/>
                </a:ext>
              </a:extLst>
            </p:cNvPr>
            <p:cNvCxnSpPr>
              <a:stCxn id="6" idx="5"/>
              <a:endCxn id="7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0630108-7963-47FF-9370-6D634BFD3195}"/>
                </a:ext>
              </a:extLst>
            </p:cNvPr>
            <p:cNvSpPr txBox="1"/>
            <p:nvPr/>
          </p:nvSpPr>
          <p:spPr>
            <a:xfrm>
              <a:off x="4780463" y="3606824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E5CCE9F-EAD8-49E9-9AD1-33E15B0D031D}"/>
                </a:ext>
              </a:extLst>
            </p:cNvPr>
            <p:cNvSpPr txBox="1"/>
            <p:nvPr/>
          </p:nvSpPr>
          <p:spPr>
            <a:xfrm>
              <a:off x="7039689" y="360682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6751FDC-297B-482B-89D4-11E8D355743D}"/>
                </a:ext>
              </a:extLst>
            </p:cNvPr>
            <p:cNvSpPr txBox="1"/>
            <p:nvPr/>
          </p:nvSpPr>
          <p:spPr>
            <a:xfrm>
              <a:off x="2779756" y="515491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4976C462-135B-4C4D-B9A9-334101732397}"/>
                </a:ext>
              </a:extLst>
            </p:cNvPr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7E0A540A-7446-4533-93A1-11C2CD4DF4C7}"/>
                </a:ext>
              </a:extLst>
            </p:cNvPr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120E85E-0B9A-44AB-A4DC-A7887E44EF50}"/>
                </a:ext>
              </a:extLst>
            </p:cNvPr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D950E69-4064-4AF6-A117-EF22209E21A8}"/>
                </a:ext>
              </a:extLst>
            </p:cNvPr>
            <p:cNvCxnSpPr>
              <a:stCxn id="90" idx="5"/>
              <a:endCxn id="91" idx="1"/>
            </p:cNvCxnSpPr>
            <p:nvPr/>
          </p:nvCxnSpPr>
          <p:spPr>
            <a:xfrm>
              <a:off x="4142365" y="5358991"/>
              <a:ext cx="1833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03061B5-C994-453D-B7E6-C70152F4E369}"/>
                </a:ext>
              </a:extLst>
            </p:cNvPr>
            <p:cNvCxnSpPr>
              <a:stCxn id="91" idx="3"/>
              <a:endCxn id="92" idx="2"/>
            </p:cNvCxnSpPr>
            <p:nvPr/>
          </p:nvCxnSpPr>
          <p:spPr>
            <a:xfrm>
              <a:off x="6734358" y="5358991"/>
              <a:ext cx="1506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FE4159-16B3-4822-8F32-663C87526E79}"/>
                </a:ext>
              </a:extLst>
            </p:cNvPr>
            <p:cNvSpPr txBox="1"/>
            <p:nvPr/>
          </p:nvSpPr>
          <p:spPr>
            <a:xfrm>
              <a:off x="3629726" y="521496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6D6BE51-BEAD-4042-954E-500E136B15FD}"/>
                </a:ext>
              </a:extLst>
            </p:cNvPr>
            <p:cNvSpPr txBox="1"/>
            <p:nvPr/>
          </p:nvSpPr>
          <p:spPr>
            <a:xfrm>
              <a:off x="4785271" y="4862522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8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8EB81EB-F866-4EA8-8EE7-D7E7955B70C7}"/>
                </a:ext>
              </a:extLst>
            </p:cNvPr>
            <p:cNvSpPr txBox="1"/>
            <p:nvPr/>
          </p:nvSpPr>
          <p:spPr>
            <a:xfrm>
              <a:off x="7030071" y="4863999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+ 38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384B86-BAD9-4BF5-95E0-9C03A347589F}"/>
              </a:ext>
            </a:extLst>
          </p:cNvPr>
          <p:cNvGrpSpPr/>
          <p:nvPr/>
        </p:nvGrpSpPr>
        <p:grpSpPr>
          <a:xfrm>
            <a:off x="5913942" y="3756943"/>
            <a:ext cx="879718" cy="810328"/>
            <a:chOff x="6067708" y="3910739"/>
            <a:chExt cx="879718" cy="810328"/>
          </a:xfrm>
        </p:grpSpPr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ED9E8218-5C4B-4AA7-B033-CCC45F49AC0C}"/>
                </a:ext>
              </a:extLst>
            </p:cNvPr>
            <p:cNvSpPr/>
            <p:nvPr/>
          </p:nvSpPr>
          <p:spPr>
            <a:xfrm>
              <a:off x="6067708" y="39107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5AEB2CF-3863-4D82-BC5F-B768D6599796}"/>
                </a:ext>
              </a:extLst>
            </p:cNvPr>
            <p:cNvSpPr txBox="1"/>
            <p:nvPr/>
          </p:nvSpPr>
          <p:spPr>
            <a:xfrm>
              <a:off x="6214858" y="419784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9B929C-E423-4F5C-9AED-FC47F96AACC1}"/>
              </a:ext>
            </a:extLst>
          </p:cNvPr>
          <p:cNvGrpSpPr/>
          <p:nvPr/>
        </p:nvGrpSpPr>
        <p:grpSpPr>
          <a:xfrm>
            <a:off x="8240363" y="3758339"/>
            <a:ext cx="745986" cy="758382"/>
            <a:chOff x="8392763" y="3910739"/>
            <a:chExt cx="745986" cy="75838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3259811-8B05-44F3-91B7-62CEEB5E2595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495B32E-34FA-48D1-A63C-EF9F719A2330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55</a:t>
              </a:r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19DBFD3F-6EA7-4010-A4C3-DD1BE81D145B}"/>
              </a:ext>
            </a:extLst>
          </p:cNvPr>
          <p:cNvSpPr/>
          <p:nvPr/>
        </p:nvSpPr>
        <p:spPr>
          <a:xfrm>
            <a:off x="5975976" y="4981821"/>
            <a:ext cx="758382" cy="758382"/>
          </a:xfrm>
          <a:prstGeom prst="roundRect">
            <a:avLst/>
          </a:prstGeom>
          <a:solidFill>
            <a:srgbClr val="D8E8BA"/>
          </a:solidFill>
          <a:ln>
            <a:solidFill>
              <a:srgbClr val="D8E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27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69236F6-405F-4B6A-A2A4-12848F6F34A4}"/>
              </a:ext>
            </a:extLst>
          </p:cNvPr>
          <p:cNvGrpSpPr/>
          <p:nvPr/>
        </p:nvGrpSpPr>
        <p:grpSpPr>
          <a:xfrm>
            <a:off x="8228322" y="4979800"/>
            <a:ext cx="745986" cy="758382"/>
            <a:chOff x="8392763" y="3910739"/>
            <a:chExt cx="745986" cy="75838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2DE537F-92C2-4F17-8AB3-0011366039A2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AFA6FB5-78EB-4B9C-82EB-062E76B01416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7" grpId="0"/>
      <p:bldP spid="78" grpId="0"/>
      <p:bldP spid="79" grpId="0"/>
      <p:bldP spid="80" grpId="0"/>
      <p:bldP spid="81" grpId="0" animBg="1"/>
      <p:bldP spid="1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568C4-01D6-4A4E-80A0-14BA77FC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362" y="225512"/>
            <a:ext cx="4488029" cy="36200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54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mèo nấp sau cánh cửa ghi phép tính có kết quả lớn nhất. Hỏi con mèo nấp sau cánh cửa nào?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26" name="Picture 2" descr="Grey Cat Cartoon HD Stock Images | Shutterstock">
            <a:extLst>
              <a:ext uri="{FF2B5EF4-FFF2-40B4-BE49-F238E27FC236}">
                <a16:creationId xmlns:a16="http://schemas.microsoft.com/office/drawing/2014/main" id="{F0A18F0D-5D58-4F71-B944-558E0BB20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/>
        </p:blipFill>
        <p:spPr bwMode="auto">
          <a:xfrm>
            <a:off x="9077759" y="2768523"/>
            <a:ext cx="875648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538C5DC-14A0-4426-9F79-0E065291E44B}"/>
              </a:ext>
            </a:extLst>
          </p:cNvPr>
          <p:cNvGrpSpPr/>
          <p:nvPr/>
        </p:nvGrpSpPr>
        <p:grpSpPr>
          <a:xfrm>
            <a:off x="6873141" y="1523797"/>
            <a:ext cx="807151" cy="662828"/>
            <a:chOff x="1750173" y="2926500"/>
            <a:chExt cx="807151" cy="6628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2849A0-36C9-4CA3-A9DF-D67101BE840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BDED4D-D29A-447D-8CBE-2F30E81FB9F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780934-0EE5-4660-A10C-1E89454009CE}"/>
              </a:ext>
            </a:extLst>
          </p:cNvPr>
          <p:cNvGrpSpPr/>
          <p:nvPr/>
        </p:nvGrpSpPr>
        <p:grpSpPr>
          <a:xfrm>
            <a:off x="9306505" y="1523797"/>
            <a:ext cx="807151" cy="662828"/>
            <a:chOff x="1750173" y="2926500"/>
            <a:chExt cx="807151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7D7B06-B619-40F9-92F8-67F84E1ECA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3EA96B-DCAF-432A-B2FD-248192E2D6E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71D18A-CB3B-442A-8E6F-1F3B8F549DEF}"/>
              </a:ext>
            </a:extLst>
          </p:cNvPr>
          <p:cNvGrpSpPr/>
          <p:nvPr/>
        </p:nvGrpSpPr>
        <p:grpSpPr>
          <a:xfrm>
            <a:off x="7984852" y="311015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BD3525-E804-4D3B-ACFE-97488A2F04B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952112-64D1-4A62-B76F-62D8DC28B74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17B01B2-7AA0-4F4F-B83D-D4CE21CB16A3}"/>
              </a:ext>
            </a:extLst>
          </p:cNvPr>
          <p:cNvSpPr/>
          <p:nvPr/>
        </p:nvSpPr>
        <p:spPr>
          <a:xfrm>
            <a:off x="820359" y="348881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FB1F2-962C-4B95-9C9F-BAAE538824B0}"/>
              </a:ext>
            </a:extLst>
          </p:cNvPr>
          <p:cNvSpPr txBox="1"/>
          <p:nvPr/>
        </p:nvSpPr>
        <p:spPr>
          <a:xfrm>
            <a:off x="1257680" y="3488818"/>
            <a:ext cx="456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Ba ô tô đang che ba số là 10, 20 và 40.</a:t>
            </a:r>
          </a:p>
          <a:p>
            <a:pPr algn="just"/>
            <a:r>
              <a:rPr lang="vi-VN" sz="2400" dirty="0"/>
              <a:t>Hỏi mỗi ô tô đang che số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0B96E-6046-4CA7-A489-5B92D1452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395" y="3997432"/>
            <a:ext cx="5722067" cy="21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46178C9-1C5C-49BF-9BE0-18871F075B44}"/>
              </a:ext>
            </a:extLst>
          </p:cNvPr>
          <p:cNvGrpSpPr/>
          <p:nvPr/>
        </p:nvGrpSpPr>
        <p:grpSpPr>
          <a:xfrm>
            <a:off x="8980232" y="4434098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B045C1-703A-4878-9CCF-F71227FAB9B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17FD56-D795-4D44-99B7-238D221DB0D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9C1637-50D5-4FCA-A652-9476FA0CB0FA}"/>
              </a:ext>
            </a:extLst>
          </p:cNvPr>
          <p:cNvGrpSpPr/>
          <p:nvPr/>
        </p:nvGrpSpPr>
        <p:grpSpPr>
          <a:xfrm>
            <a:off x="6250218" y="5482276"/>
            <a:ext cx="807151" cy="662828"/>
            <a:chOff x="1750173" y="2926500"/>
            <a:chExt cx="807151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E353BD1-BA93-4F9D-9200-6F837BCD8F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248130-FEA2-4C18-A536-7B7CC2D0C2A2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DA1DFE-24D3-4911-94D1-4F064802A1B3}"/>
              </a:ext>
            </a:extLst>
          </p:cNvPr>
          <p:cNvGrpSpPr/>
          <p:nvPr/>
        </p:nvGrpSpPr>
        <p:grpSpPr>
          <a:xfrm>
            <a:off x="9077759" y="5479022"/>
            <a:ext cx="807151" cy="662828"/>
            <a:chOff x="1750173" y="2926500"/>
            <a:chExt cx="807151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1E1425B-D977-4081-8154-69261F1B54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CCB9B8-D90B-4B38-8380-E70B1AA2778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41375" y="15135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78697" y="1513513"/>
            <a:ext cx="495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cân nặng 23kg. Mi nhẹ hơn Mai 5kg. Hỏi Mi cân nặng bao nhiêu ki-lô-gam?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C77BC-C0D5-4700-BDD1-4E7FCA4764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0519" y="1223927"/>
            <a:ext cx="5162550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229922-96DF-403D-91F7-AF7DB597122C}"/>
              </a:ext>
            </a:extLst>
          </p:cNvPr>
          <p:cNvSpPr txBox="1"/>
          <p:nvPr/>
        </p:nvSpPr>
        <p:spPr>
          <a:xfrm>
            <a:off x="2577936" y="2920032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F2B01E-F3A5-43CD-BC80-E773F03799B0}"/>
              </a:ext>
            </a:extLst>
          </p:cNvPr>
          <p:cNvSpPr txBox="1"/>
          <p:nvPr/>
        </p:nvSpPr>
        <p:spPr>
          <a:xfrm>
            <a:off x="841375" y="3443252"/>
            <a:ext cx="49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Mi cân nặng số ki-lô-gam là: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40E4E7-283D-48EE-9A3A-237AA17DEC21}"/>
              </a:ext>
            </a:extLst>
          </p:cNvPr>
          <p:cNvSpPr txBox="1"/>
          <p:nvPr/>
        </p:nvSpPr>
        <p:spPr>
          <a:xfrm>
            <a:off x="935691" y="39664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23 – 5 = 18 (kg)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DCF71-8349-43CD-AFEF-6E1CD1A26102}"/>
              </a:ext>
            </a:extLst>
          </p:cNvPr>
          <p:cNvSpPr txBox="1"/>
          <p:nvPr/>
        </p:nvSpPr>
        <p:spPr>
          <a:xfrm>
            <a:off x="2706905" y="4409947"/>
            <a:ext cx="279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18kg.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166</Words>
  <Application>Microsoft Office PowerPoint</Application>
  <PresentationFormat>Widescreen</PresentationFormat>
  <Paragraphs>64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57</cp:revision>
  <dcterms:created xsi:type="dcterms:W3CDTF">2021-06-02T01:34:28Z</dcterms:created>
  <dcterms:modified xsi:type="dcterms:W3CDTF">2025-12-07T00:52:27Z</dcterms:modified>
</cp:coreProperties>
</file>