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6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AF"/>
    <a:srgbClr val="F8C917"/>
    <a:srgbClr val="FDC57B"/>
    <a:srgbClr val="FCFAF8"/>
    <a:srgbClr val="D8E8BA"/>
    <a:srgbClr val="D2C3E0"/>
    <a:srgbClr val="FACAC8"/>
    <a:srgbClr val="FFD863"/>
    <a:srgbClr val="CAE8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22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TRỪ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Table 20">
            <a:extLst>
              <a:ext uri="{FF2B5EF4-FFF2-40B4-BE49-F238E27FC236}">
                <a16:creationId xmlns:a16="http://schemas.microsoft.com/office/drawing/2014/main" id="{31D5813C-A6BD-4D2E-8541-A8D97476A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44239"/>
              </p:ext>
            </p:extLst>
          </p:nvPr>
        </p:nvGraphicFramePr>
        <p:xfrm>
          <a:off x="844182" y="4387710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947455" y="568965"/>
            <a:ext cx="2393819" cy="862691"/>
            <a:chOff x="4615909" y="561512"/>
            <a:chExt cx="2393819" cy="80377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561512"/>
              <a:ext cx="2175644" cy="786616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615909" y="705744"/>
              <a:ext cx="2393819" cy="6595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có bao nhiêu quả bơ?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32 –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693467"/>
              </p:ext>
            </p:extLst>
          </p:nvPr>
        </p:nvGraphicFramePr>
        <p:xfrm>
          <a:off x="844182" y="2213877"/>
          <a:ext cx="4455678" cy="1867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1410593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2D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436" y="2791235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4131591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918775" y="2853712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47044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333623" y="4911309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–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8919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2 không trừ được 7, lấy 12 trừ 7 bằng 5, viết 5,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trừ 1 bằng 2, viết 2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996724" y="5352888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– 7 = </a:t>
            </a:r>
            <a:r>
              <a:rPr lang="vi-VN" sz="2800" dirty="0">
                <a:solidFill>
                  <a:srgbClr val="FF0000"/>
                </a:solidFill>
              </a:rPr>
              <a:t>25</a:t>
            </a:r>
            <a:endParaRPr lang="vi-VN" sz="28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441646-B886-482C-98C8-1E97B3F14B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87" y="1077712"/>
            <a:ext cx="3587595" cy="246565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4451694" y="656117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51781"/>
                <a:gd name="adj2" fmla="val 52929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32 quả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dưa hấu và bơ.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623963" y="650065"/>
            <a:ext cx="2369997" cy="678674"/>
            <a:chOff x="2574258" y="2918249"/>
            <a:chExt cx="2369997" cy="678674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918249"/>
              <a:ext cx="2175645" cy="678674"/>
            </a:xfrm>
            <a:prstGeom prst="wedgeEllipseCallout">
              <a:avLst>
                <a:gd name="adj1" fmla="val 25595"/>
                <a:gd name="adj2" fmla="val 7926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574258" y="3056825"/>
              <a:ext cx="23699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Có 7 quả dưa hấu.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A370B7C5-4CAD-4BF1-B8ED-E092287090E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86981" y="1807029"/>
            <a:ext cx="1143881" cy="1497227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889A4A0-F738-4740-BAB4-14AB67C3B11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6341" y="2791235"/>
            <a:ext cx="401802" cy="117196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2CECF7D-BEB3-4F25-945C-A3889F6AD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8481" y="2791235"/>
            <a:ext cx="401802" cy="117196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2214768" y="2752143"/>
            <a:ext cx="535307" cy="125015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369F30-68E0-43BA-9F75-43CD304E5F86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2750075" y="3377220"/>
            <a:ext cx="628654" cy="22282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0907A86-2681-4A8E-805E-CEAB115E75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275" y="4961940"/>
            <a:ext cx="401802" cy="117196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331D648-039E-4987-B3CD-F9F4EE36A5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9180" y="4961940"/>
            <a:ext cx="401802" cy="117196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472CFADA-CBDF-4093-89B2-D0BF3F7AA79F}"/>
              </a:ext>
            </a:extLst>
          </p:cNvPr>
          <p:cNvSpPr/>
          <p:nvPr/>
        </p:nvSpPr>
        <p:spPr>
          <a:xfrm>
            <a:off x="2888473" y="3951138"/>
            <a:ext cx="314637" cy="5298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Can 33">
            <a:extLst>
              <a:ext uri="{FF2B5EF4-FFF2-40B4-BE49-F238E27FC236}">
                <a16:creationId xmlns:a16="http://schemas.microsoft.com/office/drawing/2014/main" id="{E063F833-9FB0-4245-8A88-8E9B2DC5D3AA}"/>
              </a:ext>
            </a:extLst>
          </p:cNvPr>
          <p:cNvSpPr/>
          <p:nvPr/>
        </p:nvSpPr>
        <p:spPr>
          <a:xfrm>
            <a:off x="3203110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an 33">
            <a:extLst>
              <a:ext uri="{FF2B5EF4-FFF2-40B4-BE49-F238E27FC236}">
                <a16:creationId xmlns:a16="http://schemas.microsoft.com/office/drawing/2014/main" id="{1D139671-82BF-490F-AFF9-17ACD1F2A7EF}"/>
              </a:ext>
            </a:extLst>
          </p:cNvPr>
          <p:cNvSpPr/>
          <p:nvPr/>
        </p:nvSpPr>
        <p:spPr>
          <a:xfrm>
            <a:off x="360075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an 33">
            <a:extLst>
              <a:ext uri="{FF2B5EF4-FFF2-40B4-BE49-F238E27FC236}">
                <a16:creationId xmlns:a16="http://schemas.microsoft.com/office/drawing/2014/main" id="{D3AD480D-90B9-4BD5-9134-42DCCBEA6561}"/>
              </a:ext>
            </a:extLst>
          </p:cNvPr>
          <p:cNvSpPr/>
          <p:nvPr/>
        </p:nvSpPr>
        <p:spPr>
          <a:xfrm>
            <a:off x="373106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an 33">
            <a:extLst>
              <a:ext uri="{FF2B5EF4-FFF2-40B4-BE49-F238E27FC236}">
                <a16:creationId xmlns:a16="http://schemas.microsoft.com/office/drawing/2014/main" id="{2D9E0EC7-7D44-4C5A-8628-F1C4541E6B49}"/>
              </a:ext>
            </a:extLst>
          </p:cNvPr>
          <p:cNvSpPr/>
          <p:nvPr/>
        </p:nvSpPr>
        <p:spPr>
          <a:xfrm>
            <a:off x="3861369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an 33">
            <a:extLst>
              <a:ext uri="{FF2B5EF4-FFF2-40B4-BE49-F238E27FC236}">
                <a16:creationId xmlns:a16="http://schemas.microsoft.com/office/drawing/2014/main" id="{CCE41F82-B81C-4E42-A698-13856F855707}"/>
              </a:ext>
            </a:extLst>
          </p:cNvPr>
          <p:cNvSpPr/>
          <p:nvPr/>
        </p:nvSpPr>
        <p:spPr>
          <a:xfrm>
            <a:off x="3991677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an 33">
            <a:extLst>
              <a:ext uri="{FF2B5EF4-FFF2-40B4-BE49-F238E27FC236}">
                <a16:creationId xmlns:a16="http://schemas.microsoft.com/office/drawing/2014/main" id="{E40C3E69-D9DE-4BD6-9B9B-74EA49FC0309}"/>
              </a:ext>
            </a:extLst>
          </p:cNvPr>
          <p:cNvSpPr/>
          <p:nvPr/>
        </p:nvSpPr>
        <p:spPr>
          <a:xfrm>
            <a:off x="4121985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an 33">
            <a:extLst>
              <a:ext uri="{FF2B5EF4-FFF2-40B4-BE49-F238E27FC236}">
                <a16:creationId xmlns:a16="http://schemas.microsoft.com/office/drawing/2014/main" id="{03920ECC-D26A-4B2F-9D46-5BA47B700C25}"/>
              </a:ext>
            </a:extLst>
          </p:cNvPr>
          <p:cNvSpPr/>
          <p:nvPr/>
        </p:nvSpPr>
        <p:spPr>
          <a:xfrm>
            <a:off x="4252293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an 33">
            <a:extLst>
              <a:ext uri="{FF2B5EF4-FFF2-40B4-BE49-F238E27FC236}">
                <a16:creationId xmlns:a16="http://schemas.microsoft.com/office/drawing/2014/main" id="{D06B11EE-3027-4490-BF3F-317E18771822}"/>
              </a:ext>
            </a:extLst>
          </p:cNvPr>
          <p:cNvSpPr/>
          <p:nvPr/>
        </p:nvSpPr>
        <p:spPr>
          <a:xfrm>
            <a:off x="4382601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an 33">
            <a:extLst>
              <a:ext uri="{FF2B5EF4-FFF2-40B4-BE49-F238E27FC236}">
                <a16:creationId xmlns:a16="http://schemas.microsoft.com/office/drawing/2014/main" id="{797447C3-62B9-4CBB-96CB-D9329C6AF944}"/>
              </a:ext>
            </a:extLst>
          </p:cNvPr>
          <p:cNvSpPr/>
          <p:nvPr/>
        </p:nvSpPr>
        <p:spPr>
          <a:xfrm>
            <a:off x="4766024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an 33">
            <a:extLst>
              <a:ext uri="{FF2B5EF4-FFF2-40B4-BE49-F238E27FC236}">
                <a16:creationId xmlns:a16="http://schemas.microsoft.com/office/drawing/2014/main" id="{7754A54F-2952-4982-8589-55CFA06E596B}"/>
              </a:ext>
            </a:extLst>
          </p:cNvPr>
          <p:cNvSpPr/>
          <p:nvPr/>
        </p:nvSpPr>
        <p:spPr>
          <a:xfrm>
            <a:off x="4896332" y="4911297"/>
            <a:ext cx="45719" cy="1152298"/>
          </a:xfrm>
          <a:prstGeom prst="can">
            <a:avLst/>
          </a:prstGeom>
          <a:solidFill>
            <a:srgbClr val="A2CB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081473-CD11-4E4E-BA95-505DD9A2F5AC}"/>
              </a:ext>
            </a:extLst>
          </p:cNvPr>
          <p:cNvCxnSpPr/>
          <p:nvPr/>
        </p:nvCxnSpPr>
        <p:spPr>
          <a:xfrm flipV="1">
            <a:off x="3142726" y="5000197"/>
            <a:ext cx="945470" cy="10453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11119 0.3085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1" grpId="0" animBg="1"/>
      <p:bldP spid="32" grpId="0" animBg="1"/>
      <p:bldP spid="44" grpId="0" animBg="1"/>
      <p:bldP spid="45" grpId="0" animBg="1"/>
      <p:bldP spid="53" grpId="0" animBg="1"/>
      <p:bldP spid="50" grpId="0"/>
      <p:bldP spid="55" grpId="0"/>
      <p:bldP spid="56" grpId="0"/>
      <p:bldP spid="59" grpId="0"/>
      <p:bldP spid="60" grpId="0" build="p"/>
      <p:bldP spid="62" grpId="0" uiExpand="1" build="p"/>
      <p:bldP spid="63" grpId="0" animBg="1"/>
      <p:bldP spid="24" grpId="0" animBg="1"/>
      <p:bldP spid="10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rgbClr val="FFECAF"/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42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8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50" cy="1312215"/>
              <a:chOff x="2567706" y="1602691"/>
              <a:chExt cx="837250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755902" y="1602691"/>
                <a:ext cx="649054" cy="130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60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5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75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6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–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12935" y="2731937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</a:t>
            </a:r>
            <a:r>
              <a:rPr lang="vi-VN" sz="3200" b="1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69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15673" cy="658838"/>
            <a:chOff x="1824226" y="3918823"/>
            <a:chExt cx="7415673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 – 8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 – 7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 – 4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84940" cy="658835"/>
            </a:xfrm>
            <a:prstGeom prst="rect">
              <a:avLst/>
            </a:prstGeom>
            <a:solidFill>
              <a:srgbClr val="AAFA6E"/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 – 5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64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70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41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5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79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721680" y="173244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159235" y="1732444"/>
            <a:ext cx="28825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Ngày thứ nhất, Mai An Tiêm thả 34 quả dưa hấu xuống biển. Ngày thứ hai, Mai An Tiêm thả ít hơn ngày thứ nhất 7 quả. Hỏi ngày thứ hai Mai An Tiêm thả bao nhiêu quả dưa hấu xuống biển?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04205B-2950-4205-8A4B-D204474E3E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3375" y="419100"/>
            <a:ext cx="7181850" cy="30099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443359" y="3390900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4041775" y="4011961"/>
            <a:ext cx="7181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    Ngày thứ hai Mai An Tiêm thả số quả dưa hấu xuống biển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4686299" y="4966068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34 – 7 = 27 (quả)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5461985" y="554902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số: 27 quả dưa hấu.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246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STD</cp:lastModifiedBy>
  <cp:revision>57</cp:revision>
  <dcterms:created xsi:type="dcterms:W3CDTF">2021-06-02T01:34:28Z</dcterms:created>
  <dcterms:modified xsi:type="dcterms:W3CDTF">2025-12-07T00:55:19Z</dcterms:modified>
</cp:coreProperties>
</file>