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75" r:id="rId4"/>
    <p:sldId id="264" r:id="rId5"/>
    <p:sldId id="268" r:id="rId6"/>
    <p:sldId id="269" r:id="rId7"/>
    <p:sldId id="276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89923-DA76-47B0-BBB5-A0C2F84217D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C616E-A539-4891-8C6D-571B278B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1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616E-A539-4891-8C6D-571B278B1E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616E-A539-4891-8C6D-571B278B1E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616E-A539-4891-8C6D-571B278B1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9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616E-A539-4891-8C6D-571B278B1E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40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616E-A539-4891-8C6D-571B278B1E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80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616E-A539-4891-8C6D-571B278B1E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9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616E-A539-4891-8C6D-571B278B1E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1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x-none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x-none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x-non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xmlns="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x-none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xmlns="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xmlns="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xmlns="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xmlns="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xmlns="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xmlns="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xmlns="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xmlns="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x-none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xmlns="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xmlns="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xmlns="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xmlns="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xmlns="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xmlns="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xmlns="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x-none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xmlns="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x-none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số 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66DE414-DD2A-4874-AD4A-EA71691497DD"/>
  <p:tag name="ISPRING_CMI5_LAUNCH_METHOD" val="any window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ULTRA_SCORM_COURCE_TITLE" val="Bài 4. Hơn kém nhau bao nhiêu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Bài 4. Hơn kém nhau bao nhiêu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C99E66-15E0-456D-B37B-60BE2E9F7A0B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D5E47C-28A6-4067-98CD-56BFF78EA35B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673AEF-201F-4EF6-84F7-06866CB101F8}:2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C80891-A31C-41CD-9BE7-F9B0725C568A}: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E6AEDE-6463-47F5-8987-BDB618084CE4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9D90ED-4065-41C3-A773-2017E691C9DA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E9BDC9-FED8-4014-9085-9A0CF6396CF2}:276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285</Words>
  <Application>Microsoft Office PowerPoint</Application>
  <PresentationFormat>Widescreen</PresentationFormat>
  <Paragraphs>83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4. Hơn kém nhau bao nhiêu</dc:title>
  <dc:creator>Phạm Thanh Hằng (ADAS – GV)</dc:creator>
  <cp:lastModifiedBy>Admin</cp:lastModifiedBy>
  <cp:revision>138</cp:revision>
  <dcterms:created xsi:type="dcterms:W3CDTF">2021-06-02T01:34:28Z</dcterms:created>
  <dcterms:modified xsi:type="dcterms:W3CDTF">2025-09-20T00:49:25Z</dcterms:modified>
</cp:coreProperties>
</file>