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7" r:id="rId4"/>
    <p:sldId id="271" r:id="rId5"/>
    <p:sldId id="272" r:id="rId6"/>
    <p:sldId id="278" r:id="rId7"/>
    <p:sldId id="273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89923-DA76-47B0-BBB5-A0C2F84217D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C616E-A539-4891-8C6D-571B278B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9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comments" Target="../comments/comment1.xml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79198" y="92034"/>
            <a:ext cx="2386141" cy="1365705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974574" y="2162482"/>
            <a:ext cx="7964556" cy="1865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4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xmlns="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xmlns="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xmlns="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x-none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x-none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x-none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Rô- bốt cao nhất là?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x-none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xmlns="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6DE414-DD2A-4874-AD4A-EA71691497DD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ULTRA_SCORM_COURCE_TITLE" val="Bài 4 Luyện tập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Bài 4 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C99E66-15E0-456D-B37B-60BE2E9F7A0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9AA49B-7BB0-4D0F-A0ED-98428D1DB8DE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F3058F-C30A-41C6-A57A-FC65484EBEF8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368913-98F8-4791-8B19-35FE82C33F5C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AFA40E-FBF8-46BA-A925-DCFA1C7AFC0B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5E957F-9969-4AAE-ABD4-B95A480EECEC}: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BE80F3-B0C6-4021-9A55-9F5FD5E2453C}:27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309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Luyện tập</dc:title>
  <dc:creator>Phạm Thanh Hằng (ADAS – GV)</dc:creator>
  <cp:lastModifiedBy>Admin</cp:lastModifiedBy>
  <cp:revision>138</cp:revision>
  <dcterms:created xsi:type="dcterms:W3CDTF">2021-06-02T01:34:28Z</dcterms:created>
  <dcterms:modified xsi:type="dcterms:W3CDTF">2025-09-20T00:50:55Z</dcterms:modified>
</cp:coreProperties>
</file>