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7" r:id="rId3"/>
    <p:sldId id="271" r:id="rId4"/>
    <p:sldId id="284" r:id="rId5"/>
    <p:sldId id="273" r:id="rId6"/>
    <p:sldId id="285" r:id="rId7"/>
  </p:sldIdLst>
  <p:sldSz cx="12192000" cy="6858000"/>
  <p:notesSz cx="6858000" cy="9144000"/>
  <p:custDataLst>
    <p:tags r:id="rId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660"/>
  </p:normalViewPr>
  <p:slideViewPr>
    <p:cSldViewPr snapToGrid="0">
      <p:cViewPr varScale="1">
        <p:scale>
          <a:sx n="71" d="100"/>
          <a:sy n="71" d="100"/>
        </p:scale>
        <p:origin x="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8FB88-3D1C-436B-83C8-E8A62D0D9216}" type="datetimeFigureOut">
              <a:rPr lang="en-US" smtClean="0"/>
              <a:t>9/20/2025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54FE7-DDEC-4E7F-8B38-5DF3FCA29BAF}" type="slidenum">
              <a:rPr lang="en-US" smtClean="0"/>
              <a:t>‹#›</a:t>
            </a:fld>
            <a:endParaRPr lang="en-US"/>
          </a:p>
        </p:txBody>
      </p:sp>
    </p:spTree>
    <p:extLst>
      <p:ext uri="{BB962C8B-B14F-4D97-AF65-F5344CB8AC3E}">
        <p14:creationId xmlns:p14="http://schemas.microsoft.com/office/powerpoint/2010/main" val="37272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4FE7-DDEC-4E7F-8B38-5DF3FCA29BAF}" type="slidenum">
              <a:rPr lang="en-US" smtClean="0"/>
              <a:t>1</a:t>
            </a:fld>
            <a:endParaRPr lang="en-US"/>
          </a:p>
        </p:txBody>
      </p:sp>
    </p:spTree>
    <p:extLst>
      <p:ext uri="{BB962C8B-B14F-4D97-AF65-F5344CB8AC3E}">
        <p14:creationId xmlns:p14="http://schemas.microsoft.com/office/powerpoint/2010/main" val="28790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4FE7-DDEC-4E7F-8B38-5DF3FCA29BAF}" type="slidenum">
              <a:rPr lang="en-US" smtClean="0"/>
              <a:t>2</a:t>
            </a:fld>
            <a:endParaRPr lang="en-US"/>
          </a:p>
        </p:txBody>
      </p:sp>
    </p:spTree>
    <p:extLst>
      <p:ext uri="{BB962C8B-B14F-4D97-AF65-F5344CB8AC3E}">
        <p14:creationId xmlns:p14="http://schemas.microsoft.com/office/powerpoint/2010/main" val="298563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4FE7-DDEC-4E7F-8B38-5DF3FCA29BAF}" type="slidenum">
              <a:rPr lang="en-US" smtClean="0"/>
              <a:t>3</a:t>
            </a:fld>
            <a:endParaRPr lang="en-US"/>
          </a:p>
        </p:txBody>
      </p:sp>
    </p:spTree>
    <p:extLst>
      <p:ext uri="{BB962C8B-B14F-4D97-AF65-F5344CB8AC3E}">
        <p14:creationId xmlns:p14="http://schemas.microsoft.com/office/powerpoint/2010/main" val="72401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4FE7-DDEC-4E7F-8B38-5DF3FCA29BAF}" type="slidenum">
              <a:rPr lang="en-US" smtClean="0"/>
              <a:t>4</a:t>
            </a:fld>
            <a:endParaRPr lang="en-US"/>
          </a:p>
        </p:txBody>
      </p:sp>
    </p:spTree>
    <p:extLst>
      <p:ext uri="{BB962C8B-B14F-4D97-AF65-F5344CB8AC3E}">
        <p14:creationId xmlns:p14="http://schemas.microsoft.com/office/powerpoint/2010/main" val="194193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4FE7-DDEC-4E7F-8B38-5DF3FCA29BAF}" type="slidenum">
              <a:rPr lang="en-US" smtClean="0"/>
              <a:t>5</a:t>
            </a:fld>
            <a:endParaRPr lang="en-US"/>
          </a:p>
        </p:txBody>
      </p:sp>
    </p:spTree>
    <p:extLst>
      <p:ext uri="{BB962C8B-B14F-4D97-AF65-F5344CB8AC3E}">
        <p14:creationId xmlns:p14="http://schemas.microsoft.com/office/powerpoint/2010/main" val="400724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4FE7-DDEC-4E7F-8B38-5DF3FCA29BAF}" type="slidenum">
              <a:rPr lang="en-US" smtClean="0"/>
              <a:t>6</a:t>
            </a:fld>
            <a:endParaRPr lang="en-US"/>
          </a:p>
        </p:txBody>
      </p:sp>
    </p:spTree>
    <p:extLst>
      <p:ext uri="{BB962C8B-B14F-4D97-AF65-F5344CB8AC3E}">
        <p14:creationId xmlns:p14="http://schemas.microsoft.com/office/powerpoint/2010/main" val="17667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jpeg"/><Relationship Id="rId3" Type="http://schemas.openxmlformats.org/officeDocument/2006/relationships/notesSlide" Target="../notesSlides/notesSlide5.xml"/><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8.jpeg"/><Relationship Id="rId11" Type="http://schemas.openxmlformats.org/officeDocument/2006/relationships/image" Target="../media/image11.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1612344" y="2422592"/>
            <a:ext cx="8034263" cy="5410712"/>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rgbClr val="FF0000"/>
                </a:solidFill>
                <a:latin typeface="+mj-lt"/>
              </a:rPr>
              <a:t>BÀI </a:t>
            </a:r>
            <a:r>
              <a:rPr lang="vi-VN" sz="4800" dirty="0" smtClean="0">
                <a:ln>
                  <a:solidFill>
                    <a:schemeClr val="accent6">
                      <a:lumMod val="50000"/>
                    </a:schemeClr>
                  </a:solidFill>
                </a:ln>
                <a:solidFill>
                  <a:srgbClr val="FF0000"/>
                </a:solidFill>
                <a:latin typeface="+mj-lt"/>
              </a:rPr>
              <a:t>5</a:t>
            </a:r>
            <a:r>
              <a:rPr lang="en-US" sz="4800" dirty="0" smtClean="0">
                <a:ln>
                  <a:solidFill>
                    <a:schemeClr val="accent6">
                      <a:lumMod val="50000"/>
                    </a:schemeClr>
                  </a:solidFill>
                </a:ln>
                <a:solidFill>
                  <a:srgbClr val="FF0000"/>
                </a:solidFill>
                <a:latin typeface="+mj-lt"/>
              </a:rPr>
              <a:t>: LUYỆN TẬP (TIẾT 2)</a:t>
            </a:r>
          </a:p>
          <a:p>
            <a:pPr algn="ctr">
              <a:lnSpc>
                <a:spcPct val="120000"/>
              </a:lnSpc>
            </a:pPr>
            <a:endParaRPr lang="en-US" sz="4800" dirty="0">
              <a:ln>
                <a:solidFill>
                  <a:schemeClr val="accent6">
                    <a:lumMod val="50000"/>
                  </a:schemeClr>
                </a:solidFill>
              </a:ln>
              <a:solidFill>
                <a:srgbClr val="FF0000"/>
              </a:solidFill>
              <a:latin typeface="+mj-lt"/>
            </a:endParaRPr>
          </a:p>
          <a:p>
            <a:pPr algn="ctr">
              <a:lnSpc>
                <a:spcPct val="120000"/>
              </a:lnSpc>
            </a:pPr>
            <a:endParaRPr lang="en-US" sz="4800" dirty="0" smtClean="0">
              <a:ln>
                <a:solidFill>
                  <a:schemeClr val="accent6">
                    <a:lumMod val="50000"/>
                  </a:schemeClr>
                </a:solidFill>
              </a:ln>
              <a:solidFill>
                <a:srgbClr val="FF0000"/>
              </a:solidFill>
              <a:latin typeface="+mj-lt"/>
            </a:endParaRPr>
          </a:p>
          <a:p>
            <a:pPr algn="ctr">
              <a:lnSpc>
                <a:spcPct val="120000"/>
              </a:lnSpc>
            </a:pPr>
            <a:endParaRPr lang="en-US" sz="4800" dirty="0">
              <a:ln>
                <a:solidFill>
                  <a:schemeClr val="accent6">
                    <a:lumMod val="50000"/>
                  </a:schemeClr>
                </a:solidFill>
              </a:ln>
              <a:solidFill>
                <a:srgbClr val="FF0000"/>
              </a:solidFill>
              <a:latin typeface="+mj-lt"/>
            </a:endParaRPr>
          </a:p>
          <a:p>
            <a:pPr algn="ctr">
              <a:lnSpc>
                <a:spcPct val="120000"/>
              </a:lnSpc>
            </a:pPr>
            <a:endParaRPr lang="en-US" sz="4800" dirty="0" smtClean="0">
              <a:ln>
                <a:solidFill>
                  <a:schemeClr val="accent6">
                    <a:lumMod val="50000"/>
                  </a:schemeClr>
                </a:solidFill>
              </a:ln>
              <a:solidFill>
                <a:srgbClr val="FF0000"/>
              </a:solidFill>
              <a:latin typeface="+mj-lt"/>
            </a:endParaRPr>
          </a:p>
          <a:p>
            <a:pPr algn="ctr">
              <a:lnSpc>
                <a:spcPct val="120000"/>
              </a:lnSpc>
            </a:pPr>
            <a:endParaRPr lang="vi-VN" sz="4800" dirty="0">
              <a:ln>
                <a:solidFill>
                  <a:schemeClr val="accent6">
                    <a:lumMod val="50000"/>
                  </a:schemeClr>
                </a:solidFill>
              </a:ln>
              <a:solidFill>
                <a:srgbClr val="FF0000"/>
              </a:solidFill>
              <a:latin typeface="+mj-lt"/>
            </a:endParaRP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4"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custDataLst>
      <p:tags r:id="rId1"/>
    </p:custDataLst>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 xmlns:a16="http://schemas.microsoft.com/office/drawing/2014/main" id="{0EBCCAE7-B41F-504F-9E5F-71FD92B3629F}"/>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 xmlns:a16="http://schemas.microsoft.com/office/drawing/2014/main" id="{708452C6-633C-DD44-82B9-AA21D552B84E}"/>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 xmlns:a16="http://schemas.microsoft.com/office/drawing/2014/main" id="{69A79C00-D445-F04D-8839-961E0457C9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 xmlns:a16="http://schemas.microsoft.com/office/drawing/2014/main" id="{DA06C28A-0643-4347-9DD1-0372522CEDB5}"/>
              </a:ext>
            </a:extLst>
          </p:cNvPr>
          <p:cNvPicPr>
            <a:picLocks noChangeAspect="1" noChangeArrowheads="1"/>
          </p:cNvPicPr>
          <p:nvPr/>
        </p:nvPicPr>
        <p:blipFill>
          <a:blip r:embed="rId7"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4">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ustDataLst>
      <p:tags r:id="rId1"/>
    </p:custDataLst>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 xmlns:a16="http://schemas.microsoft.com/office/drawing/2014/main" id="{CE141D54-20EC-4947-8431-E882234CE671}"/>
                </a:ext>
              </a:extLst>
            </p:cNvPr>
            <p:cNvPicPr>
              <a:picLocks noChangeAspect="1" noChangeArrowheads="1"/>
            </p:cNvPicPr>
            <p:nvPr/>
          </p:nvPicPr>
          <p:blipFill>
            <a:blip r:embed="rId4" cstate="print">
              <a:clrChange>
                <a:clrFrom>
                  <a:srgbClr val="F5F5F5"/>
                </a:clrFrom>
                <a:clrTo>
                  <a:srgbClr val="F5F5F5">
                    <a:alpha val="0"/>
                  </a:srgbClr>
                </a:clrTo>
              </a:clrChange>
              <a:extLst>
                <a:ext uri="{BEBA8EAE-BF5A-486C-A8C5-ECC9F3942E4B}">
                  <a14:imgProps xmlns:a14="http://schemas.microsoft.com/office/drawing/2010/main">
                    <a14:imgLayer r:embed="rId5">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 xmlns:a16="http://schemas.microsoft.com/office/drawing/2014/main" id="{24BD03B0-60A5-D44B-81E7-ADCA05F49B63}"/>
                </a:ext>
              </a:extLst>
            </p:cNvPr>
            <p:cNvPicPr>
              <a:picLocks noChangeAspect="1" noChangeArrowheads="1"/>
            </p:cNvPicPr>
            <p:nvPr/>
          </p:nvPicPr>
          <p:blipFill>
            <a:blip r:embed="rId6"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 xmlns:a16="http://schemas.microsoft.com/office/drawing/2014/main" id="{8C17FB26-086C-314F-B0C1-8CA19E4D5E28}"/>
                </a:ext>
              </a:extLst>
            </p:cNvPr>
            <p:cNvPicPr>
              <a:picLocks noChangeAspect="1" noChangeArrowheads="1"/>
            </p:cNvPicPr>
            <p:nvPr/>
          </p:nvPicPr>
          <p:blipFill>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 xmlns:a16="http://schemas.microsoft.com/office/drawing/2014/main" id="{7119848F-C300-3342-A5AD-44C659C877F5}"/>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 xmlns:a16="http://schemas.microsoft.com/office/drawing/2014/main" id="{F0DD7A78-47B3-5D40-BF9B-251D263794C9}"/>
                </a:ext>
              </a:extLst>
            </p:cNvPr>
            <p:cNvPicPr>
              <a:picLocks noChangeAspect="1" noChangeArrowheads="1"/>
            </p:cNvPicPr>
            <p:nvPr/>
          </p:nvPicPr>
          <p:blipFill rotWithShape="1">
            <a:blip r:embed="rId11" cstate="print">
              <a:clrChange>
                <a:clrFrom>
                  <a:srgbClr val="EEEEEE"/>
                </a:clrFrom>
                <a:clrTo>
                  <a:srgbClr val="EEEEEE">
                    <a:alpha val="0"/>
                  </a:srgbClr>
                </a:clrTo>
              </a:clrChange>
              <a:extLst>
                <a:ext uri="{BEBA8EAE-BF5A-486C-A8C5-ECC9F3942E4B}">
                  <a14:imgProps xmlns:a14="http://schemas.microsoft.com/office/drawing/2010/main">
                    <a14:imgLayer r:embed="rId12">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 xmlns:a16="http://schemas.microsoft.com/office/drawing/2014/main" id="{172CB95F-4CF0-BC4F-B3C1-D34893AD7852}"/>
                </a:ext>
              </a:extLst>
            </p:cNvPr>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1" name="Rounded Rectangle 10">
              <a:extLst>
                <a:ext uri="{FF2B5EF4-FFF2-40B4-BE49-F238E27FC236}">
                  <a16:creationId xmlns=""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2" name="Rounded Rectangle 11">
              <a:extLst>
                <a:ext uri="{FF2B5EF4-FFF2-40B4-BE49-F238E27FC236}">
                  <a16:creationId xmlns=""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3" name="Rounded Rectangle 12">
              <a:extLst>
                <a:ext uri="{FF2B5EF4-FFF2-40B4-BE49-F238E27FC236}">
                  <a16:creationId xmlns=""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14" name="Rounded Rectangle 13">
            <a:extLst>
              <a:ext uri="{FF2B5EF4-FFF2-40B4-BE49-F238E27FC236}">
                <a16:creationId xmlns=""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28</a:t>
            </a:r>
          </a:p>
        </p:txBody>
      </p:sp>
      <p:sp>
        <p:nvSpPr>
          <p:cNvPr id="15" name="Rounded Rectangle 14">
            <a:extLst>
              <a:ext uri="{FF2B5EF4-FFF2-40B4-BE49-F238E27FC236}">
                <a16:creationId xmlns=""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6" name="Rounded Rectangle 15">
            <a:extLst>
              <a:ext uri="{FF2B5EF4-FFF2-40B4-BE49-F238E27FC236}">
                <a16:creationId xmlns=""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
        <p:nvSpPr>
          <p:cNvPr id="17" name="Rounded Rectangle 16">
            <a:extLst>
              <a:ext uri="{FF2B5EF4-FFF2-40B4-BE49-F238E27FC236}">
                <a16:creationId xmlns=""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pic>
        <p:nvPicPr>
          <p:cNvPr id="18" name="Picture 17">
            <a:extLst>
              <a:ext uri="{FF2B5EF4-FFF2-40B4-BE49-F238E27FC236}">
                <a16:creationId xmlns="" xmlns:a16="http://schemas.microsoft.com/office/drawing/2014/main" id="{8E494AF0-3B3D-AC4F-9FD3-09680E741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custDataLst>
      <p:tags r:id="rId1"/>
    </p:custDataLst>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76A8669-D12B-450B-B3F2-B135DBA4858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Bd{8CF2C55F-B145-460A-B1B2-D144E4C14B2C}&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 Luyện tâp (Tiết 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E3484C15-29A0-4792-8D77-653C219A5BE5}:256"/>
</p:tagLst>
</file>

<file path=ppt/tags/tag3.xml><?xml version="1.0" encoding="utf-8"?>
<p:tagLst xmlns:a="http://schemas.openxmlformats.org/drawingml/2006/main" xmlns:r="http://schemas.openxmlformats.org/officeDocument/2006/relationships" xmlns:p="http://schemas.openxmlformats.org/presentationml/2006/main">
  <p:tag name="GENSWF_SLIDE_UID" val="{05C5FC78-EE0A-4CF9-9B44-CD9800B02825}:267"/>
</p:tagLst>
</file>

<file path=ppt/tags/tag4.xml><?xml version="1.0" encoding="utf-8"?>
<p:tagLst xmlns:a="http://schemas.openxmlformats.org/drawingml/2006/main" xmlns:r="http://schemas.openxmlformats.org/officeDocument/2006/relationships" xmlns:p="http://schemas.openxmlformats.org/presentationml/2006/main">
  <p:tag name="GENSWF_SLIDE_UID" val="{EFD13E60-2896-47D6-86D6-883AFBBC955A}:271"/>
</p:tagLst>
</file>

<file path=ppt/tags/tag5.xml><?xml version="1.0" encoding="utf-8"?>
<p:tagLst xmlns:a="http://schemas.openxmlformats.org/drawingml/2006/main" xmlns:r="http://schemas.openxmlformats.org/officeDocument/2006/relationships" xmlns:p="http://schemas.openxmlformats.org/presentationml/2006/main">
  <p:tag name="GENSWF_SLIDE_UID" val="{8100C5BF-6653-4340-B2B4-E02E7FBD35C5}:284"/>
</p:tagLst>
</file>

<file path=ppt/tags/tag6.xml><?xml version="1.0" encoding="utf-8"?>
<p:tagLst xmlns:a="http://schemas.openxmlformats.org/drawingml/2006/main" xmlns:r="http://schemas.openxmlformats.org/officeDocument/2006/relationships" xmlns:p="http://schemas.openxmlformats.org/presentationml/2006/main">
  <p:tag name="GENSWF_SLIDE_UID" val="{4ED3B38B-B07C-4CA9-9CA0-9672D28C06B2}:273"/>
</p:tagLst>
</file>

<file path=ppt/tags/tag7.xml><?xml version="1.0" encoding="utf-8"?>
<p:tagLst xmlns:a="http://schemas.openxmlformats.org/drawingml/2006/main" xmlns:r="http://schemas.openxmlformats.org/officeDocument/2006/relationships" xmlns:p="http://schemas.openxmlformats.org/presentationml/2006/main">
  <p:tag name="GENSWF_SLIDE_UID" val="{32B9349E-97C7-42EA-AA33-E40BF8ECF162}:285"/>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182</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Luyện tâp (Tiết 2)</dc:title>
  <dc:creator>Phạm Thanh Hằng (ADAS – GV)</dc:creator>
  <cp:lastModifiedBy>Admin</cp:lastModifiedBy>
  <cp:revision>183</cp:revision>
  <dcterms:created xsi:type="dcterms:W3CDTF">2021-06-02T01:34:28Z</dcterms:created>
  <dcterms:modified xsi:type="dcterms:W3CDTF">2025-09-20T01:01:13Z</dcterms:modified>
</cp:coreProperties>
</file>