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88" r:id="rId3"/>
    <p:sldId id="286" r:id="rId4"/>
    <p:sldId id="290" r:id="rId5"/>
    <p:sldId id="291" r:id="rId6"/>
  </p:sldIdLst>
  <p:sldSz cx="12192000" cy="6858000"/>
  <p:notesSz cx="6858000" cy="9144000"/>
  <p:custDataLst>
    <p:tags r:id="rId8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F3FC"/>
    <a:srgbClr val="FFF89A"/>
    <a:srgbClr val="EA85B9"/>
    <a:srgbClr val="D34CD6"/>
    <a:srgbClr val="9CDCF8"/>
    <a:srgbClr val="F2D6C6"/>
    <a:srgbClr val="FDE59B"/>
    <a:srgbClr val="E07235"/>
    <a:srgbClr val="EB54E9"/>
    <a:srgbClr val="E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986" autoAdjust="0"/>
    <p:restoredTop sz="94660"/>
  </p:normalViewPr>
  <p:slideViewPr>
    <p:cSldViewPr snapToGrid="0">
      <p:cViewPr varScale="1">
        <p:scale>
          <a:sx n="72" d="100"/>
          <a:sy n="72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1B6E4-9BCC-484D-854C-0DB0460F931E}" type="datetimeFigureOut">
              <a:rPr lang="en-US" smtClean="0"/>
              <a:t>9/20/2025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96BD9B-7386-4A9F-B4A0-3D114509D9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480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BD9B-7386-4A9F-B4A0-3D114509D93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223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BD9B-7386-4A9F-B4A0-3D114509D93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0526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BD9B-7386-4A9F-B4A0-3D114509D9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7421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BD9B-7386-4A9F-B4A0-3D114509D93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25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96BD9B-7386-4A9F-B4A0-3D114509D9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30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=""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=""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=""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=""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=""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=""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=""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=""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=""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=""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=""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=""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=""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=""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=""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=""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=""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=""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=""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=""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=""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=""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=""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=""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=""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=""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=""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=""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=""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=""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=""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=""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=""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=""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=""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=""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=""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=""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=""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=""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=""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=""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=""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=""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=""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=""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=""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=""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=""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=""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=""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=""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=""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=""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=""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=""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=""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=""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=""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=""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=""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=""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=""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=""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=""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=""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=""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=""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=""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=""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=""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=""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=""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=""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=""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=""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=""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=""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=""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=""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=""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=""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=""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=""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=""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=""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=""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=""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=""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=""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=""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=""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=""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=""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=""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=""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=""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=""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=""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=""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=""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=""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=""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=""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=""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=""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=""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=""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=""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=""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=""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=""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=""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=""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=""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=""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=""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=""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=""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=""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=""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=""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=""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=""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=""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=""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=""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=""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=""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=""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=""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=""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=""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=""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=""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=""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=""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=""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=""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=""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=""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=""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=""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=""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=""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=""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=""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=""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=""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=""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=""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=""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=""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=""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=""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=""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=""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=""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=""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=""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=""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=""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=""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=""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=""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=""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=""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=""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=""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=""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=""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=""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=""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=""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=""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=""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=""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=""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=""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=""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=""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=""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=""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=""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=""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=""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=""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=""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=""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=""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=""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=""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=""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=""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=""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=""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=""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=""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=""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=""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=""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=""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=""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=""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=""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=""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=""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=""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=""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=""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=""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=""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=""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=""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=""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=""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=""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=""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=""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=""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=""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=""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=""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=""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=""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=""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=""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=""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=""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=""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=""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=""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=""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=""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=""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=""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=""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=""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=""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=""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=""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=""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=""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=""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=""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=""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=""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=""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=""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=""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=""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=""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=""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=""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=""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=""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=""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=""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=""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=""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=""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=""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=""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=""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=""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=""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=""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=""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=""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=""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=""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=""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=""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=""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=""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=""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=""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=""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=""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=""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=""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=""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=""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=""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=""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=""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=""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=""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=""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=""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=""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=""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=""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=""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=""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=""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=""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=""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=""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=""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=""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=""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=""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=""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=""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=""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=""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=""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=""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=""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=""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=""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=""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=""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=""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=""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=""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=""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=""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=""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=""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=""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=""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=""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=""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=""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=""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=""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=""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=""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=""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=""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=""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=""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=""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=""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=""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=""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=""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=""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=""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=""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=""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=""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=""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=""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=""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=""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=""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=""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=""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=""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=""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=""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=""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=""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=""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=""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=""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=""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=""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=""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=""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=""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=""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=""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=""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=""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=""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=""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=""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=""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=""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=""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=""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=""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=""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=""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=""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=""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=""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=""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=""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=""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=""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=""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=""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=""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=""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=""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=""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=""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=""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=""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=""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=""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=""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=""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=""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=""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=""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=""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=""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=""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=""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=""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=""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=""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=""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=""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=""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=""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=""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=""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=""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=""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=""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=""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=""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=""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=""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=""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=""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=""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=""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=""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=""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=""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=""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=""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=""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=""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=""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=""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=""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=""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=""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=""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=""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=""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=""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=""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=""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=""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=""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=""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=""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=""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=""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=""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=""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=""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=""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=""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=""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=""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=""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=""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=""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=""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=""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=""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=""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=""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=""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=""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=""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=""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=""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=""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=""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=""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=""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=""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=""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=""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=""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=""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=""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=""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=""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=""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=""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=""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=""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=""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=""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=""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=""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=""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=""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=""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=""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=""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=""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=""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=""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=""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=""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=""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=""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=""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=""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=""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=""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=""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=""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=""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=""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=""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=""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=""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=""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=""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=""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=""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=""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=""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=""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=""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=""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=""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=""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=""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=""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=""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=""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=""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=""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=""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=""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=""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=""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=""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=""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=""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=""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=""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=""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=""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=""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=""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=""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=""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=""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=""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=""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=""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=""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=""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=""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=""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=""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=""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=""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=""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=""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=""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=""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=""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=""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=""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=""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=""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=""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=""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=""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=""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=""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=""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=""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=""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7" Type="http://schemas.microsoft.com/office/2007/relationships/hdphoto" Target="../media/hdphoto3.wdp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microsoft.com/office/2007/relationships/hdphoto" Target="../media/hdphoto2.wdp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1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=""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=""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=""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1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307146" y="342917"/>
            <a:ext cx="6888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ÔN TẬP VÀ BỔ SUNG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719337" y="2443023"/>
            <a:ext cx="8302752" cy="89723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48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BÀI </a:t>
            </a:r>
            <a:r>
              <a:rPr lang="vi-VN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5</a:t>
            </a:r>
            <a:r>
              <a:rPr lang="en-US" sz="48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+mj-lt"/>
              </a:rPr>
              <a:t>: LUYỆN TẬP (TIẾT 3)</a:t>
            </a:r>
            <a:endParaRPr lang="vi-VN" sz="48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="" xmlns:a16="http://schemas.microsoft.com/office/drawing/2014/main" id="{346FC3DF-99EB-5745-9454-C49FBA575023}"/>
              </a:ext>
            </a:extLst>
          </p:cNvPr>
          <p:cNvGrpSpPr/>
          <p:nvPr/>
        </p:nvGrpSpPr>
        <p:grpSpPr>
          <a:xfrm>
            <a:off x="1658031" y="1372049"/>
            <a:ext cx="9322991" cy="2210083"/>
            <a:chOff x="1658031" y="1659910"/>
            <a:chExt cx="9322991" cy="2210083"/>
          </a:xfrm>
        </p:grpSpPr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BE34D1E6-39A4-C540-BF3C-3EE98A3D4CF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674" r="47272"/>
            <a:stretch/>
          </p:blipFill>
          <p:spPr>
            <a:xfrm>
              <a:off x="4750130" y="1727643"/>
              <a:ext cx="3092098" cy="213139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="" xmlns:a16="http://schemas.microsoft.com/office/drawing/2014/main" id="{33D2EDB9-4AF5-9C4A-8A3A-17A9C40CCC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5" r="73027"/>
            <a:stretch/>
          </p:blipFill>
          <p:spPr>
            <a:xfrm>
              <a:off x="8102461" y="1738602"/>
              <a:ext cx="2878561" cy="213139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="" xmlns:a16="http://schemas.microsoft.com/office/drawing/2014/main" id="{135E7170-403A-D84A-8782-0C06E29F8F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59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9830" r="21116"/>
            <a:stretch/>
          </p:blipFill>
          <p:spPr>
            <a:xfrm>
              <a:off x="1658031" y="1659910"/>
              <a:ext cx="3092099" cy="2131391"/>
            </a:xfrm>
            <a:prstGeom prst="rect">
              <a:avLst/>
            </a:prstGeom>
          </p:spPr>
        </p:pic>
      </p:grpSp>
      <p:pic>
        <p:nvPicPr>
          <p:cNvPr id="2" name="Picture 1" descr="C:\Users\TUAN\Downloads\Luyện tập 1.png">
            <a:extLst>
              <a:ext uri="{FF2B5EF4-FFF2-40B4-BE49-F238E27FC236}">
                <a16:creationId xmlns="" xmlns:a16="http://schemas.microsoft.com/office/drawing/2014/main" id="{5A8B15EB-8170-7542-9D7F-591EDB3ED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-126233" y="-110104"/>
            <a:ext cx="2834086" cy="1093588"/>
          </a:xfrm>
          <a:prstGeom prst="rect">
            <a:avLst/>
          </a:prstGeom>
          <a:noFill/>
        </p:spPr>
      </p:pic>
      <p:grpSp>
        <p:nvGrpSpPr>
          <p:cNvPr id="5" name="Group 4">
            <a:extLst>
              <a:ext uri="{FF2B5EF4-FFF2-40B4-BE49-F238E27FC236}">
                <a16:creationId xmlns="" xmlns:a16="http://schemas.microsoft.com/office/drawing/2014/main" id="{F32E460F-779C-9E46-AC89-A186E614BA2C}"/>
              </a:ext>
            </a:extLst>
          </p:cNvPr>
          <p:cNvGrpSpPr/>
          <p:nvPr/>
        </p:nvGrpSpPr>
        <p:grpSpPr>
          <a:xfrm>
            <a:off x="1132804" y="725319"/>
            <a:ext cx="605826" cy="830997"/>
            <a:chOff x="3174278" y="237323"/>
            <a:chExt cx="605826" cy="830997"/>
          </a:xfrm>
        </p:grpSpPr>
        <p:sp>
          <p:nvSpPr>
            <p:cNvPr id="6" name="Oval 5">
              <a:extLst>
                <a:ext uri="{FF2B5EF4-FFF2-40B4-BE49-F238E27FC236}">
                  <a16:creationId xmlns="" xmlns:a16="http://schemas.microsoft.com/office/drawing/2014/main" id="{F805BE7E-B7F5-7148-A8AA-9ACD80E05C6A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2E0E5AFF-5EC4-F946-A703-67A99F187A64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C6B3037E-AC3D-8441-A1CC-97DC8F82B4C6}"/>
              </a:ext>
            </a:extLst>
          </p:cNvPr>
          <p:cNvSpPr txBox="1"/>
          <p:nvPr/>
        </p:nvSpPr>
        <p:spPr>
          <a:xfrm>
            <a:off x="1738630" y="95042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2800" dirty="0"/>
              <a:t>a) Những phép tính nào dưới đây có cùng kết quả?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552F32AC-E09D-9646-94AA-DFAE835DBB8E}"/>
              </a:ext>
            </a:extLst>
          </p:cNvPr>
          <p:cNvSpPr txBox="1"/>
          <p:nvPr/>
        </p:nvSpPr>
        <p:spPr>
          <a:xfrm>
            <a:off x="2624916" y="3141139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90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856B03C8-4399-104C-9EE8-7707E2BC4388}"/>
              </a:ext>
            </a:extLst>
          </p:cNvPr>
          <p:cNvSpPr txBox="1"/>
          <p:nvPr/>
        </p:nvSpPr>
        <p:spPr>
          <a:xfrm>
            <a:off x="5707883" y="3141138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F2B499E6-5421-2748-8EFF-A13AC4C1B981}"/>
              </a:ext>
            </a:extLst>
          </p:cNvPr>
          <p:cNvSpPr txBox="1"/>
          <p:nvPr/>
        </p:nvSpPr>
        <p:spPr>
          <a:xfrm>
            <a:off x="8765118" y="3197207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95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912F86A4-1D0A-2B43-A067-B89D170ADFA2}"/>
              </a:ext>
            </a:extLst>
          </p:cNvPr>
          <p:cNvSpPr/>
          <p:nvPr/>
        </p:nvSpPr>
        <p:spPr>
          <a:xfrm>
            <a:off x="5191676" y="1501540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0" name="Oval 69">
            <a:extLst>
              <a:ext uri="{FF2B5EF4-FFF2-40B4-BE49-F238E27FC236}">
                <a16:creationId xmlns="" xmlns:a16="http://schemas.microsoft.com/office/drawing/2014/main" id="{AE63CB24-E907-7746-857A-84E65F2C4395}"/>
              </a:ext>
            </a:extLst>
          </p:cNvPr>
          <p:cNvSpPr/>
          <p:nvPr/>
        </p:nvSpPr>
        <p:spPr>
          <a:xfrm>
            <a:off x="8252483" y="1497851"/>
            <a:ext cx="1808647" cy="1744886"/>
          </a:xfrm>
          <a:prstGeom prst="ellipse">
            <a:avLst/>
          </a:prstGeom>
          <a:noFill/>
          <a:ln w="57150">
            <a:solidFill>
              <a:srgbClr val="0070C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1" name="TextBox 70">
            <a:extLst>
              <a:ext uri="{FF2B5EF4-FFF2-40B4-BE49-F238E27FC236}">
                <a16:creationId xmlns="" xmlns:a16="http://schemas.microsoft.com/office/drawing/2014/main" id="{FA1B7C31-46D3-554B-9A4E-F991C639CAE7}"/>
              </a:ext>
            </a:extLst>
          </p:cNvPr>
          <p:cNvSpPr txBox="1"/>
          <p:nvPr/>
        </p:nvSpPr>
        <p:spPr>
          <a:xfrm>
            <a:off x="2028696" y="3843538"/>
            <a:ext cx="8534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x-none" sz="2800" dirty="0"/>
              <a:t>b) </a:t>
            </a:r>
            <a:r>
              <a:rPr lang="vi-VN" sz="2800" dirty="0"/>
              <a:t>Phép tính nào dưới đây có kết quả bé nhất</a:t>
            </a:r>
            <a:r>
              <a:rPr lang="x-none" sz="2800" dirty="0"/>
              <a:t>?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A0604A74-A72F-884E-A904-21EE550904E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3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010" y="4290765"/>
            <a:ext cx="8261586" cy="2131390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="" xmlns:a16="http://schemas.microsoft.com/office/drawing/2014/main" id="{A1A43BD6-2521-8B40-B18B-AEFCED10A136}"/>
              </a:ext>
            </a:extLst>
          </p:cNvPr>
          <p:cNvSpPr txBox="1"/>
          <p:nvPr/>
        </p:nvSpPr>
        <p:spPr>
          <a:xfrm>
            <a:off x="2681449" y="5982696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="" xmlns:a16="http://schemas.microsoft.com/office/drawing/2014/main" id="{38371040-9B79-E24C-9763-3EB676CC7E9D}"/>
              </a:ext>
            </a:extLst>
          </p:cNvPr>
          <p:cNvSpPr txBox="1"/>
          <p:nvPr/>
        </p:nvSpPr>
        <p:spPr>
          <a:xfrm>
            <a:off x="5882949" y="5965762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34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="" xmlns:a16="http://schemas.microsoft.com/office/drawing/2014/main" id="{88E9FADA-1A82-1A4F-BE30-C48A891373B1}"/>
              </a:ext>
            </a:extLst>
          </p:cNvPr>
          <p:cNvSpPr txBox="1"/>
          <p:nvPr/>
        </p:nvSpPr>
        <p:spPr>
          <a:xfrm>
            <a:off x="8990984" y="5987965"/>
            <a:ext cx="926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59</a:t>
            </a: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B044C56A-2E7C-C349-9B28-6A863B0EC1EA}"/>
              </a:ext>
            </a:extLst>
          </p:cNvPr>
          <p:cNvSpPr/>
          <p:nvPr/>
        </p:nvSpPr>
        <p:spPr>
          <a:xfrm>
            <a:off x="5412420" y="4338328"/>
            <a:ext cx="1808647" cy="1744886"/>
          </a:xfrm>
          <a:prstGeom prst="ellipse">
            <a:avLst/>
          </a:prstGeom>
          <a:noFill/>
          <a:ln w="57150">
            <a:solidFill>
              <a:srgbClr val="92D050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569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10" grpId="0"/>
      <p:bldP spid="37" grpId="0"/>
      <p:bldP spid="38" grpId="0"/>
      <p:bldP spid="43" grpId="0" animBg="1"/>
      <p:bldP spid="70" grpId="0" animBg="1"/>
      <p:bldP spid="71" grpId="0"/>
      <p:bldP spid="72" grpId="0"/>
      <p:bldP spid="73" grpId="0"/>
      <p:bldP spid="74" grpId="0"/>
      <p:bldP spid="7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>
            <a:extLst>
              <a:ext uri="{FF2B5EF4-FFF2-40B4-BE49-F238E27FC236}">
                <a16:creationId xmlns="" xmlns:a16="http://schemas.microsoft.com/office/drawing/2014/main" id="{D55232DA-07D2-C640-8CF1-99F39FC06192}"/>
              </a:ext>
            </a:extLst>
          </p:cNvPr>
          <p:cNvSpPr/>
          <p:nvPr/>
        </p:nvSpPr>
        <p:spPr>
          <a:xfrm>
            <a:off x="1631561" y="371888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3D83887A-62A1-3940-9340-D521B96E76C9}"/>
              </a:ext>
            </a:extLst>
          </p:cNvPr>
          <p:cNvGrpSpPr/>
          <p:nvPr/>
        </p:nvGrpSpPr>
        <p:grpSpPr>
          <a:xfrm>
            <a:off x="741033" y="152771"/>
            <a:ext cx="605826" cy="830997"/>
            <a:chOff x="3174278" y="237323"/>
            <a:chExt cx="605826" cy="830997"/>
          </a:xfrm>
        </p:grpSpPr>
        <p:sp>
          <p:nvSpPr>
            <p:cNvPr id="4" name="Oval 3">
              <a:extLst>
                <a:ext uri="{FF2B5EF4-FFF2-40B4-BE49-F238E27FC236}">
                  <a16:creationId xmlns="" xmlns:a16="http://schemas.microsoft.com/office/drawing/2014/main" id="{D311AFE6-1326-1F4B-8CA7-EBD95A0FBD8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92D050"/>
            </a:solidFill>
            <a:ln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5" name="TextBox 4">
              <a:extLst>
                <a:ext uri="{FF2B5EF4-FFF2-40B4-BE49-F238E27FC236}">
                  <a16:creationId xmlns="" xmlns:a16="http://schemas.microsoft.com/office/drawing/2014/main" id="{5A657462-77FE-7344-A5ED-8906FD453BC6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AACD5CFE-5383-944D-AB03-BFAEFD9A9A84}"/>
              </a:ext>
            </a:extLst>
          </p:cNvPr>
          <p:cNvSpPr/>
          <p:nvPr/>
        </p:nvSpPr>
        <p:spPr>
          <a:xfrm>
            <a:off x="1528831" y="362073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6137CEF-92D6-E64C-8FA2-25EA15B9793E}"/>
              </a:ext>
            </a:extLst>
          </p:cNvPr>
          <p:cNvSpPr txBox="1"/>
          <p:nvPr/>
        </p:nvSpPr>
        <p:spPr>
          <a:xfrm>
            <a:off x="1662725" y="377880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B0CFD836-EDF6-FC4A-B741-27356987A017}"/>
              </a:ext>
            </a:extLst>
          </p:cNvPr>
          <p:cNvGrpSpPr/>
          <p:nvPr/>
        </p:nvGrpSpPr>
        <p:grpSpPr>
          <a:xfrm>
            <a:off x="795402" y="838419"/>
            <a:ext cx="10200228" cy="2590581"/>
            <a:chOff x="795402" y="838419"/>
            <a:chExt cx="10200228" cy="2590581"/>
          </a:xfrm>
        </p:grpSpPr>
        <p:sp>
          <p:nvSpPr>
            <p:cNvPr id="9" name="TextBox 8">
              <a:extLst>
                <a:ext uri="{FF2B5EF4-FFF2-40B4-BE49-F238E27FC236}">
                  <a16:creationId xmlns="" xmlns:a16="http://schemas.microsoft.com/office/drawing/2014/main" id="{CB219281-E568-FC4A-A90F-AAB96E778E17}"/>
                </a:ext>
              </a:extLst>
            </p:cNvPr>
            <p:cNvSpPr txBox="1"/>
            <p:nvPr/>
          </p:nvSpPr>
          <p:spPr>
            <a:xfrm>
              <a:off x="795402" y="838419"/>
              <a:ext cx="10200228" cy="2590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sz="4400" dirty="0"/>
                <a:t>a) 10 +        = 20		b) 30 -         = 20</a:t>
              </a:r>
              <a:endParaRPr lang="x-none" sz="4400" dirty="0"/>
            </a:p>
            <a:p>
              <a:pPr>
                <a:lnSpc>
                  <a:spcPct val="200000"/>
                </a:lnSpc>
              </a:pPr>
              <a:r>
                <a:rPr lang="en-US" sz="4400" dirty="0"/>
                <a:t>c) 50 +        = 70		d) 80 -         = 40</a:t>
              </a:r>
              <a:endParaRPr lang="x-none" sz="4400" dirty="0"/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9868C756-D0C8-CA41-9193-18BEC31BCF84}"/>
                </a:ext>
              </a:extLst>
            </p:cNvPr>
            <p:cNvSpPr/>
            <p:nvPr/>
          </p:nvSpPr>
          <p:spPr>
            <a:xfrm>
              <a:off x="2834874" y="1216496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0F710422-75C9-3D4A-8DB7-124EE1786135}"/>
                </a:ext>
              </a:extLst>
            </p:cNvPr>
            <p:cNvSpPr/>
            <p:nvPr/>
          </p:nvSpPr>
          <p:spPr>
            <a:xfrm>
              <a:off x="2834874" y="2590432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2806577-6D34-C14F-B488-A3F9C9F48410}"/>
                </a:ext>
              </a:extLst>
            </p:cNvPr>
            <p:cNvSpPr/>
            <p:nvPr/>
          </p:nvSpPr>
          <p:spPr>
            <a:xfrm>
              <a:off x="8270476" y="1233429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F1A1DBBD-27C1-794F-B917-C3BB789C4231}"/>
                </a:ext>
              </a:extLst>
            </p:cNvPr>
            <p:cNvSpPr/>
            <p:nvPr/>
          </p:nvSpPr>
          <p:spPr>
            <a:xfrm>
              <a:off x="8270476" y="2607365"/>
              <a:ext cx="873524" cy="821635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40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87826790-E834-0347-B5E7-0BE55A535C1D}"/>
              </a:ext>
            </a:extLst>
          </p:cNvPr>
          <p:cNvSpPr/>
          <p:nvPr/>
        </p:nvSpPr>
        <p:spPr>
          <a:xfrm>
            <a:off x="2834877" y="1216092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BFA07F9C-21F0-F24F-9A50-B3607D62C646}"/>
              </a:ext>
            </a:extLst>
          </p:cNvPr>
          <p:cNvSpPr/>
          <p:nvPr/>
        </p:nvSpPr>
        <p:spPr>
          <a:xfrm>
            <a:off x="2834877" y="2590028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20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2E73E0ED-DC12-E14E-8B45-697090B1414E}"/>
              </a:ext>
            </a:extLst>
          </p:cNvPr>
          <p:cNvSpPr/>
          <p:nvPr/>
        </p:nvSpPr>
        <p:spPr>
          <a:xfrm>
            <a:off x="8270479" y="1233025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10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="" xmlns:a16="http://schemas.microsoft.com/office/drawing/2014/main" id="{4B9A0B11-D0DF-A043-B2D7-84E912394828}"/>
              </a:ext>
            </a:extLst>
          </p:cNvPr>
          <p:cNvSpPr/>
          <p:nvPr/>
        </p:nvSpPr>
        <p:spPr>
          <a:xfrm>
            <a:off x="8270479" y="260696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40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="" xmlns:a16="http://schemas.microsoft.com/office/drawing/2014/main" id="{9804E6BE-0AFE-644C-9E5D-158E66B12541}"/>
              </a:ext>
            </a:extLst>
          </p:cNvPr>
          <p:cNvGrpSpPr/>
          <p:nvPr/>
        </p:nvGrpSpPr>
        <p:grpSpPr>
          <a:xfrm>
            <a:off x="741033" y="3493774"/>
            <a:ext cx="605826" cy="830997"/>
            <a:chOff x="3174278" y="237323"/>
            <a:chExt cx="605826" cy="830997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A83743EE-F836-374E-B258-E652F2A1C332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5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21" name="TextBox 20">
              <a:extLst>
                <a:ext uri="{FF2B5EF4-FFF2-40B4-BE49-F238E27FC236}">
                  <a16:creationId xmlns="" xmlns:a16="http://schemas.microsoft.com/office/drawing/2014/main" id="{609207D7-DB23-A748-A1C8-D648CBA106FD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ECF10B13-80A0-354B-8990-9C676E831F2A}"/>
              </a:ext>
            </a:extLst>
          </p:cNvPr>
          <p:cNvSpPr txBox="1"/>
          <p:nvPr/>
        </p:nvSpPr>
        <p:spPr>
          <a:xfrm>
            <a:off x="795402" y="4449380"/>
            <a:ext cx="8797362" cy="1998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50  +  18  -  45  = 		</a:t>
            </a:r>
          </a:p>
          <a:p>
            <a:pPr marL="742950" indent="-742950">
              <a:lnSpc>
                <a:spcPct val="150000"/>
              </a:lnSpc>
              <a:buAutoNum type="alphaLcParenR"/>
            </a:pPr>
            <a:r>
              <a:rPr lang="en-US" sz="4400" dirty="0"/>
              <a:t>76  -  56  +  27  = 		</a:t>
            </a:r>
            <a:endParaRPr lang="x-none" sz="44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C1D8846C-A4A7-A141-B3BE-38D253F18CBB}"/>
              </a:ext>
            </a:extLst>
          </p:cNvPr>
          <p:cNvSpPr txBox="1"/>
          <p:nvPr/>
        </p:nvSpPr>
        <p:spPr>
          <a:xfrm>
            <a:off x="1877603" y="3718883"/>
            <a:ext cx="1147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/>
              <a:t>Tính:</a:t>
            </a:r>
          </a:p>
        </p:txBody>
      </p:sp>
      <p:sp>
        <p:nvSpPr>
          <p:cNvPr id="30" name="Curved Down Arrow 29">
            <a:extLst>
              <a:ext uri="{FF2B5EF4-FFF2-40B4-BE49-F238E27FC236}">
                <a16:creationId xmlns="" xmlns:a16="http://schemas.microsoft.com/office/drawing/2014/main" id="{1B0CD831-B39B-C44E-932C-6804BA63F2A2}"/>
              </a:ext>
            </a:extLst>
          </p:cNvPr>
          <p:cNvSpPr/>
          <p:nvPr/>
        </p:nvSpPr>
        <p:spPr>
          <a:xfrm>
            <a:off x="1849372" y="4390838"/>
            <a:ext cx="1761367" cy="359338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1" name="Curved Down Arrow 30">
            <a:extLst>
              <a:ext uri="{FF2B5EF4-FFF2-40B4-BE49-F238E27FC236}">
                <a16:creationId xmlns="" xmlns:a16="http://schemas.microsoft.com/office/drawing/2014/main" id="{1642BE5D-33AE-FA41-B862-92512D1CEE86}"/>
              </a:ext>
            </a:extLst>
          </p:cNvPr>
          <p:cNvSpPr/>
          <p:nvPr/>
        </p:nvSpPr>
        <p:spPr>
          <a:xfrm>
            <a:off x="3432717" y="4372801"/>
            <a:ext cx="1626964" cy="37411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1"/>
              </a:solidFill>
            </a:endParaRP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A40E8678-B749-DE4C-B9AA-222A90FB8D59}"/>
              </a:ext>
            </a:extLst>
          </p:cNvPr>
          <p:cNvSpPr/>
          <p:nvPr/>
        </p:nvSpPr>
        <p:spPr>
          <a:xfrm>
            <a:off x="6258797" y="449488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23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04B745B1-4D6D-1542-90D2-A676341E2F65}"/>
              </a:ext>
            </a:extLst>
          </p:cNvPr>
          <p:cNvSpPr/>
          <p:nvPr/>
        </p:nvSpPr>
        <p:spPr>
          <a:xfrm>
            <a:off x="6258797" y="5576221"/>
            <a:ext cx="873524" cy="821635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4000" dirty="0">
                <a:solidFill>
                  <a:srgbClr val="FF0000"/>
                </a:solidFill>
              </a:rPr>
              <a:t>47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52780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7" grpId="0" animBg="1"/>
      <p:bldP spid="8" grpId="0"/>
      <p:bldP spid="15" grpId="0" animBg="1"/>
      <p:bldP spid="16" grpId="0" animBg="1"/>
      <p:bldP spid="17" grpId="0" animBg="1"/>
      <p:bldP spid="18" grpId="0" animBg="1"/>
      <p:bldP spid="25" grpId="0"/>
      <p:bldP spid="22" grpId="0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AD4A10F6-052A-2941-9046-992D6545CD9B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17D54613-D3B2-7640-B73F-A9405CDC3408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rgbClr val="EA85B9"/>
            </a:solidFill>
            <a:ln>
              <a:solidFill>
                <a:srgbClr val="EA85B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03FA3E0A-85E9-264A-B719-69D619A57822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7AA6B62-4791-7745-9AB4-FE69454E9DA7}"/>
              </a:ext>
            </a:extLst>
          </p:cNvPr>
          <p:cNvSpPr txBox="1"/>
          <p:nvPr/>
        </p:nvSpPr>
        <p:spPr>
          <a:xfrm>
            <a:off x="1681210" y="429590"/>
            <a:ext cx="9093469" cy="113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xiết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96 </a:t>
            </a:r>
            <a:r>
              <a:rPr lang="en-US" sz="2400" dirty="0" err="1"/>
              <a:t>ghế</a:t>
            </a:r>
            <a:r>
              <a:rPr lang="en-US" sz="2400" dirty="0"/>
              <a:t>,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63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đã</a:t>
            </a:r>
            <a:r>
              <a:rPr lang="en-US" sz="2400" dirty="0"/>
              <a:t>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khán</a:t>
            </a:r>
            <a:r>
              <a:rPr lang="en-US" sz="2400" dirty="0"/>
              <a:t> </a:t>
            </a:r>
            <a:r>
              <a:rPr lang="en-US" sz="2400" dirty="0" err="1"/>
              <a:t>giả</a:t>
            </a:r>
            <a:r>
              <a:rPr lang="en-US" sz="2400" dirty="0"/>
              <a:t> </a:t>
            </a:r>
            <a:r>
              <a:rPr lang="en-US" sz="2400" dirty="0" err="1"/>
              <a:t>ngồi</a:t>
            </a:r>
            <a:r>
              <a:rPr lang="en-US" sz="2400" dirty="0"/>
              <a:t>. </a:t>
            </a:r>
            <a:r>
              <a:rPr lang="en-US" sz="2400" dirty="0" err="1"/>
              <a:t>Hỏi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rạp</a:t>
            </a:r>
            <a:r>
              <a:rPr lang="en-US" sz="2400" dirty="0"/>
              <a:t> </a:t>
            </a:r>
            <a:r>
              <a:rPr lang="en-US" sz="2400" dirty="0" err="1"/>
              <a:t>xiếc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bao </a:t>
            </a:r>
            <a:r>
              <a:rPr lang="en-US" sz="2400" dirty="0" err="1"/>
              <a:t>nhiêu</a:t>
            </a:r>
            <a:r>
              <a:rPr lang="en-US" sz="2400" dirty="0"/>
              <a:t> </a:t>
            </a:r>
            <a:r>
              <a:rPr lang="en-US" sz="2400" dirty="0" err="1"/>
              <a:t>ghế</a:t>
            </a:r>
            <a:r>
              <a:rPr lang="en-US" sz="2400" dirty="0"/>
              <a:t> </a:t>
            </a:r>
            <a:r>
              <a:rPr lang="en-US" sz="2400" dirty="0" err="1"/>
              <a:t>trống</a:t>
            </a:r>
            <a:r>
              <a:rPr lang="en-US" sz="2400" dirty="0"/>
              <a:t>? </a:t>
            </a:r>
            <a:endParaRPr lang="x-none" sz="2400" dirty="0"/>
          </a:p>
        </p:txBody>
      </p:sp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DE2ECBEE-BCA2-ED44-90E7-FD1986A1E7EF}"/>
              </a:ext>
            </a:extLst>
          </p:cNvPr>
          <p:cNvGrpSpPr/>
          <p:nvPr/>
        </p:nvGrpSpPr>
        <p:grpSpPr>
          <a:xfrm>
            <a:off x="5779081" y="2489346"/>
            <a:ext cx="6017521" cy="2932926"/>
            <a:chOff x="752918" y="3254202"/>
            <a:chExt cx="7066964" cy="2932926"/>
          </a:xfrm>
        </p:grpSpPr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B3707C25-019D-7B40-96B7-1BEDF1450040}"/>
                </a:ext>
              </a:extLst>
            </p:cNvPr>
            <p:cNvSpPr/>
            <p:nvPr/>
          </p:nvSpPr>
          <p:spPr>
            <a:xfrm>
              <a:off x="752918" y="3254202"/>
              <a:ext cx="7066964" cy="28007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Bài</a:t>
              </a:r>
              <a:r>
                <a:rPr lang="en-US" sz="2400" b="1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giải</a:t>
              </a:r>
              <a:endParaRPr lang="x-none" sz="2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xiếc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trống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     -     </a:t>
              </a:r>
              <a:r>
                <a:rPr lang="en-US" sz="32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  =   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 (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)</a:t>
              </a:r>
            </a:p>
            <a:p>
              <a:pPr algn="ctr"/>
              <a:endParaRPr lang="x-none" sz="2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/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Đáp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</a:t>
              </a:r>
              <a:r>
                <a:rPr lang="en-US" sz="2400" dirty="0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:            </a:t>
              </a:r>
              <a:r>
                <a:rPr lang="en-US" sz="2400" dirty="0" err="1"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ghế</a:t>
              </a:r>
              <a:endParaRPr lang="x-none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="" xmlns:a16="http://schemas.microsoft.com/office/drawing/2014/main" id="{F14A7179-963D-A447-B090-B8DBF719E5DC}"/>
                </a:ext>
              </a:extLst>
            </p:cNvPr>
            <p:cNvSpPr/>
            <p:nvPr/>
          </p:nvSpPr>
          <p:spPr>
            <a:xfrm>
              <a:off x="1032454" y="4572698"/>
              <a:ext cx="924653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1" name="Rounded Rectangle 10">
              <a:extLst>
                <a:ext uri="{FF2B5EF4-FFF2-40B4-BE49-F238E27FC236}">
                  <a16:creationId xmlns="" xmlns:a16="http://schemas.microsoft.com/office/drawing/2014/main" id="{950A30E2-A06C-BA4E-A27A-2F1671A9C13B}"/>
                </a:ext>
              </a:extLst>
            </p:cNvPr>
            <p:cNvSpPr/>
            <p:nvPr/>
          </p:nvSpPr>
          <p:spPr>
            <a:xfrm>
              <a:off x="2509654" y="4572698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="" xmlns:a16="http://schemas.microsoft.com/office/drawing/2014/main" id="{501BEBAE-8044-FA46-BCEF-CD7045AA2AB5}"/>
                </a:ext>
              </a:extLst>
            </p:cNvPr>
            <p:cNvSpPr/>
            <p:nvPr/>
          </p:nvSpPr>
          <p:spPr>
            <a:xfrm>
              <a:off x="4106237" y="4547802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="" xmlns:a16="http://schemas.microsoft.com/office/drawing/2014/main" id="{380B1809-F843-E445-A8EE-64FEA163D5E0}"/>
                </a:ext>
              </a:extLst>
            </p:cNvPr>
            <p:cNvSpPr/>
            <p:nvPr/>
          </p:nvSpPr>
          <p:spPr>
            <a:xfrm>
              <a:off x="4181928" y="5511489"/>
              <a:ext cx="924652" cy="67563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32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7497915F-0AC5-0A4A-9C38-060A6598919B}"/>
              </a:ext>
            </a:extLst>
          </p:cNvPr>
          <p:cNvSpPr/>
          <p:nvPr/>
        </p:nvSpPr>
        <p:spPr>
          <a:xfrm>
            <a:off x="6017648" y="380946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96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="" xmlns:a16="http://schemas.microsoft.com/office/drawing/2014/main" id="{BA1F9B53-E188-9D45-81D8-975B6183D12E}"/>
              </a:ext>
            </a:extLst>
          </p:cNvPr>
          <p:cNvSpPr/>
          <p:nvPr/>
        </p:nvSpPr>
        <p:spPr>
          <a:xfrm>
            <a:off x="7271513" y="3807842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63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05FF1F0A-345A-174F-9FBD-CEA2C2E48826}"/>
              </a:ext>
            </a:extLst>
          </p:cNvPr>
          <p:cNvSpPr/>
          <p:nvPr/>
        </p:nvSpPr>
        <p:spPr>
          <a:xfrm>
            <a:off x="8631004" y="3784671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33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="" xmlns:a16="http://schemas.microsoft.com/office/drawing/2014/main" id="{0087723C-7607-2E44-B0F8-D15E3BAFA656}"/>
              </a:ext>
            </a:extLst>
          </p:cNvPr>
          <p:cNvSpPr/>
          <p:nvPr/>
        </p:nvSpPr>
        <p:spPr>
          <a:xfrm>
            <a:off x="8698883" y="4744908"/>
            <a:ext cx="787341" cy="675639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x-none" sz="3600" dirty="0">
                <a:solidFill>
                  <a:srgbClr val="FF0000"/>
                </a:solidFill>
              </a:rPr>
              <a:t>33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E8E1E050-A069-8944-B591-79DBA19C85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54" y="1703941"/>
            <a:ext cx="5533223" cy="47449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8564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00ACAB7F-16A5-6C42-AB95-D402960C1FA0}"/>
              </a:ext>
            </a:extLst>
          </p:cNvPr>
          <p:cNvGrpSpPr/>
          <p:nvPr/>
        </p:nvGrpSpPr>
        <p:grpSpPr>
          <a:xfrm>
            <a:off x="1021015" y="287087"/>
            <a:ext cx="605826" cy="830997"/>
            <a:chOff x="3174278" y="237323"/>
            <a:chExt cx="605826" cy="83099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E5586935-10AC-5C44-9399-9B310AE97C97}"/>
                </a:ext>
              </a:extLst>
            </p:cNvPr>
            <p:cNvSpPr/>
            <p:nvPr/>
          </p:nvSpPr>
          <p:spPr>
            <a:xfrm>
              <a:off x="3174278" y="379826"/>
              <a:ext cx="605826" cy="605826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DDDE9E9C-4ABA-E242-8C10-397B197E021C}"/>
                </a:ext>
              </a:extLst>
            </p:cNvPr>
            <p:cNvSpPr txBox="1"/>
            <p:nvPr/>
          </p:nvSpPr>
          <p:spPr>
            <a:xfrm>
              <a:off x="3228647" y="237323"/>
              <a:ext cx="30168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x-none" sz="4800" b="1" i="1" dirty="0">
                  <a:solidFill>
                    <a:schemeClr val="bg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</a:p>
          </p:txBody>
        </p:sp>
      </p:grpSp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FC9B19EF-07B7-B04E-9565-B56DF844CC4C}"/>
              </a:ext>
            </a:extLst>
          </p:cNvPr>
          <p:cNvSpPr/>
          <p:nvPr/>
        </p:nvSpPr>
        <p:spPr>
          <a:xfrm>
            <a:off x="1790088" y="481809"/>
            <a:ext cx="1506126" cy="523220"/>
          </a:xfrm>
          <a:prstGeom prst="roundRect">
            <a:avLst/>
          </a:prstGeom>
          <a:solidFill>
            <a:srgbClr val="FFE285"/>
          </a:solidFill>
          <a:ln>
            <a:solidFill>
              <a:srgbClr val="FFE28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EF2F075-7D53-AF43-A5F2-F584F04E3270}"/>
              </a:ext>
            </a:extLst>
          </p:cNvPr>
          <p:cNvSpPr txBox="1"/>
          <p:nvPr/>
        </p:nvSpPr>
        <p:spPr>
          <a:xfrm>
            <a:off x="1923982" y="497616"/>
            <a:ext cx="129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Số?</a:t>
            </a:r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F8CABC40-DC59-5D47-B11C-194AD0E9B397}"/>
              </a:ext>
            </a:extLst>
          </p:cNvPr>
          <p:cNvGrpSpPr/>
          <p:nvPr/>
        </p:nvGrpSpPr>
        <p:grpSpPr>
          <a:xfrm>
            <a:off x="712441" y="1891024"/>
            <a:ext cx="3185792" cy="3094633"/>
            <a:chOff x="712441" y="1891024"/>
            <a:chExt cx="3185792" cy="3094633"/>
          </a:xfrm>
        </p:grpSpPr>
        <p:grpSp>
          <p:nvGrpSpPr>
            <p:cNvPr id="17" name="Group 16">
              <a:extLst>
                <a:ext uri="{FF2B5EF4-FFF2-40B4-BE49-F238E27FC236}">
                  <a16:creationId xmlns="" xmlns:a16="http://schemas.microsoft.com/office/drawing/2014/main" id="{D11B3F9B-ECC3-D743-8B13-B44304723AA8}"/>
                </a:ext>
              </a:extLst>
            </p:cNvPr>
            <p:cNvGrpSpPr/>
            <p:nvPr/>
          </p:nvGrpSpPr>
          <p:grpSpPr>
            <a:xfrm>
              <a:off x="712441" y="1891024"/>
              <a:ext cx="3185792" cy="3094633"/>
              <a:chOff x="712441" y="1687825"/>
              <a:chExt cx="3185792" cy="3094633"/>
            </a:xfrm>
          </p:grpSpPr>
          <p:sp>
            <p:nvSpPr>
              <p:cNvPr id="7" name="Oval 6">
                <a:extLst>
                  <a:ext uri="{FF2B5EF4-FFF2-40B4-BE49-F238E27FC236}">
                    <a16:creationId xmlns="" xmlns:a16="http://schemas.microsoft.com/office/drawing/2014/main" id="{F0BFA5F0-C954-EE45-A271-859345029C29}"/>
                  </a:ext>
                </a:extLst>
              </p:cNvPr>
              <p:cNvSpPr/>
              <p:nvPr/>
            </p:nvSpPr>
            <p:spPr>
              <a:xfrm>
                <a:off x="1845603" y="1687825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="" xmlns:a16="http://schemas.microsoft.com/office/drawing/2014/main" id="{ABB12690-7DB0-3842-8E99-C6ACA272C823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9" name="Oval 8">
                <a:extLst>
                  <a:ext uri="{FF2B5EF4-FFF2-40B4-BE49-F238E27FC236}">
                    <a16:creationId xmlns="" xmlns:a16="http://schemas.microsoft.com/office/drawing/2014/main" id="{E5C705FF-8323-AD44-AA34-F13412F6F7DB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FFFF00"/>
              </a:solidFill>
              <a:ln w="28575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cxnSp>
            <p:nvCxnSpPr>
              <p:cNvPr id="11" name="Straight Connector 10">
                <a:extLst>
                  <a:ext uri="{FF2B5EF4-FFF2-40B4-BE49-F238E27FC236}">
                    <a16:creationId xmlns="" xmlns:a16="http://schemas.microsoft.com/office/drawing/2014/main" id="{C9938AAB-1F41-0148-980C-B7A245AE5C43}"/>
                  </a:ext>
                </a:extLst>
              </p:cNvPr>
              <p:cNvCxnSpPr>
                <a:stCxn id="8" idx="0"/>
                <a:endCxn id="7" idx="3"/>
              </p:cNvCxnSpPr>
              <p:nvPr/>
            </p:nvCxnSpPr>
            <p:spPr>
              <a:xfrm flipV="1">
                <a:off x="1169641" y="2468314"/>
                <a:ext cx="809873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>
                <a:extLst>
                  <a:ext uri="{FF2B5EF4-FFF2-40B4-BE49-F238E27FC236}">
                    <a16:creationId xmlns="" xmlns:a16="http://schemas.microsoft.com/office/drawing/2014/main" id="{F0A04E40-D98E-6C4A-972D-C542BB8DB3DA}"/>
                  </a:ext>
                </a:extLst>
              </p:cNvPr>
              <p:cNvCxnSpPr>
                <a:cxnSpLocks/>
                <a:stCxn id="9" idx="0"/>
                <a:endCxn id="7" idx="5"/>
              </p:cNvCxnSpPr>
              <p:nvPr/>
            </p:nvCxnSpPr>
            <p:spPr>
              <a:xfrm flipH="1" flipV="1">
                <a:off x="2626092" y="2468314"/>
                <a:ext cx="814941" cy="1399744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>
                <a:extLst>
                  <a:ext uri="{FF2B5EF4-FFF2-40B4-BE49-F238E27FC236}">
                    <a16:creationId xmlns="" xmlns:a16="http://schemas.microsoft.com/office/drawing/2014/main" id="{147B9F9D-90BB-C14D-A086-DE0107708D28}"/>
                  </a:ext>
                </a:extLst>
              </p:cNvPr>
              <p:cNvCxnSpPr>
                <a:cxnSpLocks/>
                <a:stCxn id="9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TextBox 31">
              <a:extLst>
                <a:ext uri="{FF2B5EF4-FFF2-40B4-BE49-F238E27FC236}">
                  <a16:creationId xmlns="" xmlns:a16="http://schemas.microsoft.com/office/drawing/2014/main" id="{B6955EC3-2A92-754B-BA4B-2353E3D08CCC}"/>
                </a:ext>
              </a:extLst>
            </p:cNvPr>
            <p:cNvSpPr txBox="1"/>
            <p:nvPr/>
          </p:nvSpPr>
          <p:spPr>
            <a:xfrm>
              <a:off x="1884777" y="3429000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19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="" xmlns:a16="http://schemas.microsoft.com/office/drawing/2014/main" id="{F0656D0B-AB04-144D-9BCB-81028605C3C7}"/>
              </a:ext>
            </a:extLst>
          </p:cNvPr>
          <p:cNvGrpSpPr/>
          <p:nvPr/>
        </p:nvGrpSpPr>
        <p:grpSpPr>
          <a:xfrm>
            <a:off x="4401506" y="1872342"/>
            <a:ext cx="3185792" cy="3113315"/>
            <a:chOff x="4503104" y="1872342"/>
            <a:chExt cx="3185792" cy="3113315"/>
          </a:xfrm>
        </p:grpSpPr>
        <p:grpSp>
          <p:nvGrpSpPr>
            <p:cNvPr id="18" name="Group 17">
              <a:extLst>
                <a:ext uri="{FF2B5EF4-FFF2-40B4-BE49-F238E27FC236}">
                  <a16:creationId xmlns="" xmlns:a16="http://schemas.microsoft.com/office/drawing/2014/main" id="{DBA92021-13E8-7A44-838B-E664F3681C1C}"/>
                </a:ext>
              </a:extLst>
            </p:cNvPr>
            <p:cNvGrpSpPr/>
            <p:nvPr/>
          </p:nvGrpSpPr>
          <p:grpSpPr>
            <a:xfrm>
              <a:off x="4503104" y="1872342"/>
              <a:ext cx="3185792" cy="3113315"/>
              <a:chOff x="712441" y="1669143"/>
              <a:chExt cx="3185792" cy="3113315"/>
            </a:xfrm>
          </p:grpSpPr>
          <p:sp>
            <p:nvSpPr>
              <p:cNvPr id="19" name="Oval 18">
                <a:extLst>
                  <a:ext uri="{FF2B5EF4-FFF2-40B4-BE49-F238E27FC236}">
                    <a16:creationId xmlns="" xmlns:a16="http://schemas.microsoft.com/office/drawing/2014/main" id="{AE22AB08-1729-AE4D-BB25-CC060151B55B}"/>
                  </a:ext>
                </a:extLst>
              </p:cNvPr>
              <p:cNvSpPr/>
              <p:nvPr/>
            </p:nvSpPr>
            <p:spPr>
              <a:xfrm>
                <a:off x="1849001" y="1669143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="" xmlns:a16="http://schemas.microsoft.com/office/drawing/2014/main" id="{3619FCCA-CBCC-0B46-810A-CC574D25B0AB}"/>
                  </a:ext>
                </a:extLst>
              </p:cNvPr>
              <p:cNvSpPr/>
              <p:nvPr/>
            </p:nvSpPr>
            <p:spPr>
              <a:xfrm>
                <a:off x="712441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13</a:t>
                </a:r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="" xmlns:a16="http://schemas.microsoft.com/office/drawing/2014/main" id="{0D04222E-8EEF-7149-B4FC-81EF5B435CA5}"/>
                  </a:ext>
                </a:extLst>
              </p:cNvPr>
              <p:cNvSpPr/>
              <p:nvPr/>
            </p:nvSpPr>
            <p:spPr>
              <a:xfrm>
                <a:off x="2983833" y="3868058"/>
                <a:ext cx="914400" cy="914400"/>
              </a:xfrm>
              <a:prstGeom prst="ellipse">
                <a:avLst/>
              </a:prstGeom>
              <a:solidFill>
                <a:srgbClr val="D8F3FC"/>
              </a:solidFill>
              <a:ln w="28575"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x-none" sz="28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cxnSp>
            <p:nvCxnSpPr>
              <p:cNvPr id="22" name="Straight Connector 21">
                <a:extLst>
                  <a:ext uri="{FF2B5EF4-FFF2-40B4-BE49-F238E27FC236}">
                    <a16:creationId xmlns="" xmlns:a16="http://schemas.microsoft.com/office/drawing/2014/main" id="{34C5B05C-80EB-9D4C-8EA0-C9EFDB68D158}"/>
                  </a:ext>
                </a:extLst>
              </p:cNvPr>
              <p:cNvCxnSpPr>
                <a:stCxn id="20" idx="0"/>
                <a:endCxn id="19" idx="3"/>
              </p:cNvCxnSpPr>
              <p:nvPr/>
            </p:nvCxnSpPr>
            <p:spPr>
              <a:xfrm flipV="1">
                <a:off x="1169641" y="2449632"/>
                <a:ext cx="813271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="" xmlns:a16="http://schemas.microsoft.com/office/drawing/2014/main" id="{91428EBF-90A0-F94F-82EF-F7EDB5C4A49B}"/>
                  </a:ext>
                </a:extLst>
              </p:cNvPr>
              <p:cNvCxnSpPr>
                <a:cxnSpLocks/>
                <a:stCxn id="21" idx="0"/>
                <a:endCxn id="19" idx="5"/>
              </p:cNvCxnSpPr>
              <p:nvPr/>
            </p:nvCxnSpPr>
            <p:spPr>
              <a:xfrm flipH="1" flipV="1">
                <a:off x="2629490" y="2449632"/>
                <a:ext cx="811543" cy="1418426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="" xmlns:a16="http://schemas.microsoft.com/office/drawing/2014/main" id="{6150A67A-AF58-E844-88F1-71C1A7977D31}"/>
                  </a:ext>
                </a:extLst>
              </p:cNvPr>
              <p:cNvCxnSpPr>
                <a:cxnSpLocks/>
                <a:stCxn id="21" idx="2"/>
              </p:cNvCxnSpPr>
              <p:nvPr/>
            </p:nvCxnSpPr>
            <p:spPr>
              <a:xfrm flipH="1">
                <a:off x="1628569" y="4325258"/>
                <a:ext cx="1355264" cy="0"/>
              </a:xfrm>
              <a:prstGeom prst="line">
                <a:avLst/>
              </a:prstGeom>
              <a:ln w="38100">
                <a:solidFill>
                  <a:srgbClr val="00B0F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TextBox 32">
              <a:extLst>
                <a:ext uri="{FF2B5EF4-FFF2-40B4-BE49-F238E27FC236}">
                  <a16:creationId xmlns="" xmlns:a16="http://schemas.microsoft.com/office/drawing/2014/main" id="{48ADA08B-97A8-B64A-8129-565861A6876A}"/>
                </a:ext>
              </a:extLst>
            </p:cNvPr>
            <p:cNvSpPr txBox="1"/>
            <p:nvPr/>
          </p:nvSpPr>
          <p:spPr>
            <a:xfrm>
              <a:off x="5612201" y="3422694"/>
              <a:ext cx="83605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x-none" sz="3200" dirty="0"/>
                <a:t>28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="" xmlns:a16="http://schemas.microsoft.com/office/drawing/2014/main" id="{ABF5A0B5-8CA7-E24D-83AD-CF051628C3ED}"/>
              </a:ext>
            </a:extLst>
          </p:cNvPr>
          <p:cNvGrpSpPr/>
          <p:nvPr/>
        </p:nvGrpSpPr>
        <p:grpSpPr>
          <a:xfrm>
            <a:off x="8028527" y="1872342"/>
            <a:ext cx="3185792" cy="3113315"/>
            <a:chOff x="712441" y="1669143"/>
            <a:chExt cx="3185792" cy="3113315"/>
          </a:xfrm>
        </p:grpSpPr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6EDAF50-3E55-4944-B2CB-5A84725C8852}"/>
                </a:ext>
              </a:extLst>
            </p:cNvPr>
            <p:cNvSpPr/>
            <p:nvPr/>
          </p:nvSpPr>
          <p:spPr>
            <a:xfrm>
              <a:off x="1852132" y="1669143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33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="" xmlns:a16="http://schemas.microsoft.com/office/drawing/2014/main" id="{56CF92D3-2A3B-0448-81D8-637C42D14222}"/>
                </a:ext>
              </a:extLst>
            </p:cNvPr>
            <p:cNvSpPr/>
            <p:nvPr/>
          </p:nvSpPr>
          <p:spPr>
            <a:xfrm>
              <a:off x="712441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6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="" xmlns:a16="http://schemas.microsoft.com/office/drawing/2014/main" id="{20DCB384-0F28-F343-B2CB-9BB3573E2292}"/>
                </a:ext>
              </a:extLst>
            </p:cNvPr>
            <p:cNvSpPr/>
            <p:nvPr/>
          </p:nvSpPr>
          <p:spPr>
            <a:xfrm>
              <a:off x="2983833" y="3868058"/>
              <a:ext cx="914400" cy="914400"/>
            </a:xfrm>
            <a:prstGeom prst="ellipse">
              <a:avLst/>
            </a:prstGeom>
            <a:solidFill>
              <a:srgbClr val="92D050">
                <a:alpha val="72000"/>
              </a:srgb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x-none" sz="2800" dirty="0">
                  <a:solidFill>
                    <a:schemeClr val="tx1"/>
                  </a:solidFill>
                </a:rPr>
                <a:t>20</a:t>
              </a: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E11525CA-F86A-9142-82FA-F5C7A227F517}"/>
                </a:ext>
              </a:extLst>
            </p:cNvPr>
            <p:cNvCxnSpPr>
              <a:stCxn id="27" idx="0"/>
              <a:endCxn id="26" idx="3"/>
            </p:cNvCxnSpPr>
            <p:nvPr/>
          </p:nvCxnSpPr>
          <p:spPr>
            <a:xfrm flipV="1">
              <a:off x="1169641" y="2449632"/>
              <a:ext cx="81640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7BC3C403-15F6-6D4A-84AB-FA8F6213B470}"/>
                </a:ext>
              </a:extLst>
            </p:cNvPr>
            <p:cNvCxnSpPr>
              <a:cxnSpLocks/>
              <a:stCxn id="28" idx="0"/>
              <a:endCxn id="26" idx="5"/>
            </p:cNvCxnSpPr>
            <p:nvPr/>
          </p:nvCxnSpPr>
          <p:spPr>
            <a:xfrm flipH="1" flipV="1">
              <a:off x="2632621" y="2449632"/>
              <a:ext cx="808412" cy="1418426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0D250A65-DD23-354E-AA7C-3B73905EF045}"/>
                </a:ext>
              </a:extLst>
            </p:cNvPr>
            <p:cNvCxnSpPr>
              <a:cxnSpLocks/>
              <a:stCxn id="28" idx="2"/>
            </p:cNvCxnSpPr>
            <p:nvPr/>
          </p:nvCxnSpPr>
          <p:spPr>
            <a:xfrm flipH="1">
              <a:off x="1628569" y="4325258"/>
              <a:ext cx="1355264" cy="0"/>
            </a:xfrm>
            <a:prstGeom prst="line">
              <a:avLst/>
            </a:prstGeom>
            <a:ln w="3810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1D4CF6DB-DF2A-EA4B-A8B8-D250868EB4B2}"/>
              </a:ext>
            </a:extLst>
          </p:cNvPr>
          <p:cNvSpPr txBox="1"/>
          <p:nvPr/>
        </p:nvSpPr>
        <p:spPr>
          <a:xfrm>
            <a:off x="9145347" y="3373275"/>
            <a:ext cx="836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?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10B78604-5003-874E-8CA2-E538689905EA}"/>
              </a:ext>
            </a:extLst>
          </p:cNvPr>
          <p:cNvSpPr txBox="1"/>
          <p:nvPr/>
        </p:nvSpPr>
        <p:spPr>
          <a:xfrm>
            <a:off x="9168218" y="3280941"/>
            <a:ext cx="836053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x-none" sz="4400" dirty="0">
                <a:solidFill>
                  <a:srgbClr val="FF0000"/>
                </a:solidFill>
              </a:rPr>
              <a:t>59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93260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mph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46" grpId="0"/>
      <p:bldP spid="46" grpId="1"/>
      <p:bldP spid="45" grpId="0" animBg="1"/>
      <p:bldP spid="45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LMS_API_VERSION" val="SCORM 2004 (4th edition)"/>
  <p:tag name="ISPRING_ULTRA_SCORM_COURSE_ID" val="CFF96264-304A-408A-870C-843AE0614009"/>
  <p:tag name="ISPRING_CMI5_LAUNCH_METHOD" val="any window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RATE_QUIZZES" val="0"/>
  <p:tag name="ISPRING_SCORM_PASSING_SCORE" val="100.000000"/>
  <p:tag name="ISPRING_PRESENTATION_TITLE" val="Bài 5- Luyện tâp (Tiết 3)"/>
  <p:tag name="ISPRING_FIRST_PUBLI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D507A00-BA62-4C3F-9F5F-235BD0D7CE0D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984EE50F-F338-4F0B-8D68-B994B42C7BB5}:28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25201086-98AD-4C54-B671-27EEC7515DF4}:28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46FB66A6-C9DB-4005-BDB6-8AB60A2E1BAB}:29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8B990F71-73C1-45EE-B713-4F23FCCF315E}:291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1787</TotalTime>
  <Words>150</Words>
  <Application>Microsoft Office PowerPoint</Application>
  <PresentationFormat>Widescreen</PresentationFormat>
  <Paragraphs>65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5- Luyện tâp (Tiết 3)</dc:title>
  <dc:creator>Phạm Thanh Hằng (ADAS – GV)</dc:creator>
  <cp:lastModifiedBy>Admin</cp:lastModifiedBy>
  <cp:revision>183</cp:revision>
  <dcterms:created xsi:type="dcterms:W3CDTF">2021-06-02T01:34:28Z</dcterms:created>
  <dcterms:modified xsi:type="dcterms:W3CDTF">2025-09-20T00:59:09Z</dcterms:modified>
</cp:coreProperties>
</file>