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  <p:sldMasterId id="2147483713" r:id="rId3"/>
    <p:sldMasterId id="2147483724" r:id="rId4"/>
    <p:sldMasterId id="2147483736" r:id="rId5"/>
    <p:sldMasterId id="2147483770" r:id="rId6"/>
  </p:sldMasterIdLst>
  <p:notesMasterIdLst>
    <p:notesMasterId r:id="rId20"/>
  </p:notesMasterIdLst>
  <p:sldIdLst>
    <p:sldId id="2007577123" r:id="rId7"/>
    <p:sldId id="331" r:id="rId8"/>
    <p:sldId id="2007577096" r:id="rId9"/>
    <p:sldId id="2007577101" r:id="rId10"/>
    <p:sldId id="2007577099" r:id="rId11"/>
    <p:sldId id="2007577100" r:id="rId12"/>
    <p:sldId id="2007577102" r:id="rId13"/>
    <p:sldId id="335" r:id="rId14"/>
    <p:sldId id="2007577128" r:id="rId15"/>
    <p:sldId id="2007577129" r:id="rId16"/>
    <p:sldId id="2007577105" r:id="rId17"/>
    <p:sldId id="2007577119" r:id="rId18"/>
    <p:sldId id="200757712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84931688698" initials="8" lastIdx="2" clrIdx="0">
    <p:extLst>
      <p:ext uri="{19B8F6BF-5375-455C-9EA6-DF929625EA0E}">
        <p15:presenceInfo xmlns:p15="http://schemas.microsoft.com/office/powerpoint/2012/main" userId="84931688698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-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BAA63-1C2B-412B-B4F8-7DEA9A647260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17677-8C0B-478A-A164-999F7F89A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6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6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17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847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79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7B884C-8C00-4394-9DB6-15A5CAE11C79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13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AA201A-1DCA-4CE6-9250-787F69B26879}"/>
              </a:ext>
            </a:extLst>
          </p:cNvPr>
          <p:cNvSpPr txBox="1"/>
          <p:nvPr userDrawn="1"/>
        </p:nvSpPr>
        <p:spPr>
          <a:xfrm>
            <a:off x="9204960" y="23813"/>
            <a:ext cx="29260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zh-CN" alt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05296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8910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00168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6463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33436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04765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48893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63291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41100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72081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32744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613314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80562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70669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968375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127560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9292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621040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94252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767684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197920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91461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859100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121424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049702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104970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98632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93345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4293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62619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59392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43859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2590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188774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12816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03292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2650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13215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086297487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286982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438289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13391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660569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82838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692536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225667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59451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5745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9379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35688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19762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84826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77050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39241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5665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361181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06665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74358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6033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01913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55316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35385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3175"/>
            <a:ext cx="4038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129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2FDC53-EB7C-4E30-BD56-254D85E1A9EB}"/>
              </a:ext>
            </a:extLst>
          </p:cNvPr>
          <p:cNvSpPr txBox="1"/>
          <p:nvPr userDrawn="1"/>
        </p:nvSpPr>
        <p:spPr>
          <a:xfrm>
            <a:off x="9398977" y="54933"/>
            <a:ext cx="31117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21185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40E897-F605-40B1-8D40-4243598410D7}"/>
              </a:ext>
            </a:extLst>
          </p:cNvPr>
          <p:cNvSpPr txBox="1"/>
          <p:nvPr userDrawn="1"/>
        </p:nvSpPr>
        <p:spPr>
          <a:xfrm>
            <a:off x="9265920" y="94733"/>
            <a:ext cx="2809539" cy="270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63767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7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03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</p:sldLayoutIdLst>
  <p:transition spd="slow">
    <p:fade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2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3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135">
            <a:extLst>
              <a:ext uri="{FF2B5EF4-FFF2-40B4-BE49-F238E27FC236}">
                <a16:creationId xmlns:a16="http://schemas.microsoft.com/office/drawing/2014/main" id="{D23C5E07-A82D-4027-8E0B-F4FE0AAFF755}"/>
              </a:ext>
            </a:extLst>
          </p:cNvPr>
          <p:cNvGrpSpPr/>
          <p:nvPr/>
        </p:nvGrpSpPr>
        <p:grpSpPr>
          <a:xfrm>
            <a:off x="508000" y="240305"/>
            <a:ext cx="11499273" cy="966897"/>
            <a:chOff x="2470108" y="2002067"/>
            <a:chExt cx="8236231" cy="966897"/>
          </a:xfrm>
        </p:grpSpPr>
        <p:sp>
          <p:nvSpPr>
            <p:cNvPr id="9" name="23">
              <a:extLst>
                <a:ext uri="{FF2B5EF4-FFF2-40B4-BE49-F238E27FC236}">
                  <a16:creationId xmlns:a16="http://schemas.microsoft.com/office/drawing/2014/main" id="{8E96E602-CFD9-4AF2-BE8C-91E485346F5E}"/>
                </a:ext>
              </a:extLst>
            </p:cNvPr>
            <p:cNvSpPr/>
            <p:nvPr/>
          </p:nvSpPr>
          <p:spPr>
            <a:xfrm>
              <a:off x="2470108" y="2002067"/>
              <a:ext cx="8236231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ED2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10" name="137">
              <a:extLst>
                <a:ext uri="{FF2B5EF4-FFF2-40B4-BE49-F238E27FC236}">
                  <a16:creationId xmlns:a16="http://schemas.microsoft.com/office/drawing/2014/main" id="{9ED23990-07BD-4B3E-829F-456FFFDB678F}"/>
                </a:ext>
              </a:extLst>
            </p:cNvPr>
            <p:cNvSpPr txBox="1"/>
            <p:nvPr/>
          </p:nvSpPr>
          <p:spPr>
            <a:xfrm>
              <a:off x="2470109" y="2129641"/>
              <a:ext cx="784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hôm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</a:t>
              </a:r>
              <a:endParaRPr lang="zh-CN" alt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227D16E8-2128-417C-B194-83D7BAC19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158" y="1614084"/>
            <a:ext cx="7228679" cy="414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0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8">
            <a:extLst>
              <a:ext uri="{FF2B5EF4-FFF2-40B4-BE49-F238E27FC236}">
                <a16:creationId xmlns:a16="http://schemas.microsoft.com/office/drawing/2014/main" id="{90AE3670-3088-4BB2-852C-5EB9D2D4BB92}"/>
              </a:ext>
            </a:extLst>
          </p:cNvPr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9">
            <a:extLst>
              <a:ext uri="{FF2B5EF4-FFF2-40B4-BE49-F238E27FC236}">
                <a16:creationId xmlns:a16="http://schemas.microsoft.com/office/drawing/2014/main" id="{C8973107-D99F-4804-83FA-F3F26B44F2A2}"/>
              </a:ext>
            </a:extLst>
          </p:cNvPr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ea typeface="等线" panose="02010600030101010101" pitchFamily="2" charset="-122"/>
            </a:endParaRPr>
          </a:p>
        </p:txBody>
      </p:sp>
      <p:cxnSp>
        <p:nvCxnSpPr>
          <p:cNvPr id="4" name="10">
            <a:extLst>
              <a:ext uri="{FF2B5EF4-FFF2-40B4-BE49-F238E27FC236}">
                <a16:creationId xmlns:a16="http://schemas.microsoft.com/office/drawing/2014/main" id="{3FB2C27E-60E5-43F6-8C9C-A7D7917CF1BE}"/>
              </a:ext>
            </a:extLst>
          </p:cNvPr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12">
            <a:extLst>
              <a:ext uri="{FF2B5EF4-FFF2-40B4-BE49-F238E27FC236}">
                <a16:creationId xmlns:a16="http://schemas.microsoft.com/office/drawing/2014/main" id="{8ABBA896-9A5F-4A0F-8571-30DEEC06CB45}"/>
              </a:ext>
            </a:extLst>
          </p:cNvPr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14">
            <a:extLst>
              <a:ext uri="{FF2B5EF4-FFF2-40B4-BE49-F238E27FC236}">
                <a16:creationId xmlns:a16="http://schemas.microsoft.com/office/drawing/2014/main" id="{E91DD219-F91D-4B63-ADC2-33C92F127C06}"/>
              </a:ext>
            </a:extLst>
          </p:cNvPr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16">
            <a:extLst>
              <a:ext uri="{FF2B5EF4-FFF2-40B4-BE49-F238E27FC236}">
                <a16:creationId xmlns:a16="http://schemas.microsoft.com/office/drawing/2014/main" id="{E706FA90-3101-4639-AC64-43EB9F72D7F8}"/>
              </a:ext>
            </a:extLst>
          </p:cNvPr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ea typeface="等线" panose="02010600030101010101" pitchFamily="2" charset="-122"/>
            </a:endParaRPr>
          </a:p>
        </p:txBody>
      </p:sp>
      <p:sp>
        <p:nvSpPr>
          <p:cNvPr id="8" name="26">
            <a:extLst>
              <a:ext uri="{FF2B5EF4-FFF2-40B4-BE49-F238E27FC236}">
                <a16:creationId xmlns:a16="http://schemas.microsoft.com/office/drawing/2014/main" id="{6C3160BC-795E-4F7C-B20E-F313BCA393D5}"/>
              </a:ext>
            </a:extLst>
          </p:cNvPr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2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ea typeface="等线" panose="02010600030101010101" pitchFamily="2" charset="-122"/>
            </a:endParaRPr>
          </a:p>
        </p:txBody>
      </p:sp>
      <p:sp>
        <p:nvSpPr>
          <p:cNvPr id="9" name="29">
            <a:extLst>
              <a:ext uri="{FF2B5EF4-FFF2-40B4-BE49-F238E27FC236}">
                <a16:creationId xmlns:a16="http://schemas.microsoft.com/office/drawing/2014/main" id="{28B86034-3480-48A0-8BEF-D79F96D03AEC}"/>
              </a:ext>
            </a:extLst>
          </p:cNvPr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ea typeface="等线" panose="02010600030101010101" pitchFamily="2" charset="-122"/>
            </a:endParaRPr>
          </a:p>
        </p:txBody>
      </p:sp>
      <p:pic>
        <p:nvPicPr>
          <p:cNvPr id="10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1AB8F725-37F8-44AA-8B52-DD768E69B8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11" name="62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5AA03FCF-E75A-4C93-B48A-C11D544FD0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12" name="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0C5615EA-22CA-4CC9-9ED9-E406E187BF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4B119D1-CE98-45D7-A2C7-53F28CFA0EC1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FE96B0C-271F-4D05-A541-EC20E453866E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5821FB-F059-41EB-8CCC-87E888CDEF96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lang="zh-CN" altLang="en-US" sz="36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6" name="2">
            <a:extLst>
              <a:ext uri="{FF2B5EF4-FFF2-40B4-BE49-F238E27FC236}">
                <a16:creationId xmlns:a16="http://schemas.microsoft.com/office/drawing/2014/main" id="{5E4A50F7-93F9-4BAF-B829-41AEF92BE8F7}"/>
              </a:ext>
            </a:extLst>
          </p:cNvPr>
          <p:cNvSpPr/>
          <p:nvPr/>
        </p:nvSpPr>
        <p:spPr>
          <a:xfrm>
            <a:off x="2265853" y="238944"/>
            <a:ext cx="9926147" cy="6278814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FFBA337-EBB1-4799-88BC-12C5A33CAC95}"/>
              </a:ext>
            </a:extLst>
          </p:cNvPr>
          <p:cNvGrpSpPr/>
          <p:nvPr/>
        </p:nvGrpSpPr>
        <p:grpSpPr>
          <a:xfrm>
            <a:off x="2265853" y="2746167"/>
            <a:ext cx="9685141" cy="1719070"/>
            <a:chOff x="156834" y="1993082"/>
            <a:chExt cx="2183734" cy="2109019"/>
          </a:xfrm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09A04A2C-7E5D-460F-ABF0-0874BF5113DB}"/>
                </a:ext>
              </a:extLst>
            </p:cNvPr>
            <p:cNvSpPr/>
            <p:nvPr/>
          </p:nvSpPr>
          <p:spPr>
            <a:xfrm>
              <a:off x="156834" y="1993082"/>
              <a:ext cx="2183734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912EF0-9CCB-4D2E-883E-0DC9BAC1FBA0}"/>
                </a:ext>
              </a:extLst>
            </p:cNvPr>
            <p:cNvSpPr txBox="1"/>
            <p:nvPr/>
          </p:nvSpPr>
          <p:spPr>
            <a:xfrm>
              <a:off x="192196" y="2318525"/>
              <a:ext cx="2109019" cy="717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2. Theo </a:t>
              </a:r>
              <a:r>
                <a:rPr lang="en-US" altLang="zh-CN" sz="3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lang="en-US" altLang="zh-CN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bố</a:t>
              </a:r>
              <a:r>
                <a:rPr lang="en-US" altLang="zh-CN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ngày</a:t>
              </a:r>
              <a:r>
                <a:rPr lang="en-US" altLang="zh-CN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hôm</a:t>
              </a:r>
              <a:r>
                <a:rPr lang="en-US" altLang="zh-CN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qua ở </a:t>
              </a:r>
              <a:r>
                <a:rPr lang="en-US" altLang="zh-CN" sz="3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lại</a:t>
              </a:r>
              <a:r>
                <a:rPr lang="en-US" altLang="zh-CN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những</a:t>
              </a:r>
              <a:r>
                <a:rPr lang="en-US" altLang="zh-CN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đâu</a:t>
              </a:r>
              <a:r>
                <a:rPr lang="en-US" altLang="zh-CN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?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C545007-9D49-4C5A-9021-1C11F918BFFE}"/>
              </a:ext>
            </a:extLst>
          </p:cNvPr>
          <p:cNvSpPr txBox="1"/>
          <p:nvPr/>
        </p:nvSpPr>
        <p:spPr>
          <a:xfrm>
            <a:off x="3426246" y="3569465"/>
            <a:ext cx="641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Cành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hoa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hạt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lúa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vở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hồng</a:t>
            </a:r>
            <a:endParaRPr lang="zh-CN" alt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CE2C72-8B92-4079-9680-88E685762A3F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97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8">
            <a:extLst>
              <a:ext uri="{FF2B5EF4-FFF2-40B4-BE49-F238E27FC236}">
                <a16:creationId xmlns:a16="http://schemas.microsoft.com/office/drawing/2014/main" id="{90AE3670-3088-4BB2-852C-5EB9D2D4BB92}"/>
              </a:ext>
            </a:extLst>
          </p:cNvPr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9">
            <a:extLst>
              <a:ext uri="{FF2B5EF4-FFF2-40B4-BE49-F238E27FC236}">
                <a16:creationId xmlns:a16="http://schemas.microsoft.com/office/drawing/2014/main" id="{C8973107-D99F-4804-83FA-F3F26B44F2A2}"/>
              </a:ext>
            </a:extLst>
          </p:cNvPr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4" name="10">
            <a:extLst>
              <a:ext uri="{FF2B5EF4-FFF2-40B4-BE49-F238E27FC236}">
                <a16:creationId xmlns:a16="http://schemas.microsoft.com/office/drawing/2014/main" id="{3FB2C27E-60E5-43F6-8C9C-A7D7917CF1BE}"/>
              </a:ext>
            </a:extLst>
          </p:cNvPr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12">
            <a:extLst>
              <a:ext uri="{FF2B5EF4-FFF2-40B4-BE49-F238E27FC236}">
                <a16:creationId xmlns:a16="http://schemas.microsoft.com/office/drawing/2014/main" id="{8ABBA896-9A5F-4A0F-8571-30DEEC06CB45}"/>
              </a:ext>
            </a:extLst>
          </p:cNvPr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14">
            <a:extLst>
              <a:ext uri="{FF2B5EF4-FFF2-40B4-BE49-F238E27FC236}">
                <a16:creationId xmlns:a16="http://schemas.microsoft.com/office/drawing/2014/main" id="{E91DD219-F91D-4B63-ADC2-33C92F127C06}"/>
              </a:ext>
            </a:extLst>
          </p:cNvPr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16">
            <a:extLst>
              <a:ext uri="{FF2B5EF4-FFF2-40B4-BE49-F238E27FC236}">
                <a16:creationId xmlns:a16="http://schemas.microsoft.com/office/drawing/2014/main" id="{E706FA90-3101-4639-AC64-43EB9F72D7F8}"/>
              </a:ext>
            </a:extLst>
          </p:cNvPr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26">
            <a:extLst>
              <a:ext uri="{FF2B5EF4-FFF2-40B4-BE49-F238E27FC236}">
                <a16:creationId xmlns:a16="http://schemas.microsoft.com/office/drawing/2014/main" id="{6C3160BC-795E-4F7C-B20E-F313BCA393D5}"/>
              </a:ext>
            </a:extLst>
          </p:cNvPr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2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29">
            <a:extLst>
              <a:ext uri="{FF2B5EF4-FFF2-40B4-BE49-F238E27FC236}">
                <a16:creationId xmlns:a16="http://schemas.microsoft.com/office/drawing/2014/main" id="{28B86034-3480-48A0-8BEF-D79F96D03AEC}"/>
              </a:ext>
            </a:extLst>
          </p:cNvPr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1AB8F725-37F8-44AA-8B52-DD768E69B8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11" name="62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5AA03FCF-E75A-4C93-B48A-C11D544FD0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12" name="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0C5615EA-22CA-4CC9-9ED9-E406E187BF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4B119D1-CE98-45D7-A2C7-53F28CFA0EC1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FE96B0C-271F-4D05-A541-EC20E453866E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5821FB-F059-41EB-8CCC-87E888CDEF96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6" name="2">
            <a:extLst>
              <a:ext uri="{FF2B5EF4-FFF2-40B4-BE49-F238E27FC236}">
                <a16:creationId xmlns:a16="http://schemas.microsoft.com/office/drawing/2014/main" id="{5E4A50F7-93F9-4BAF-B829-41AEF92BE8F7}"/>
              </a:ext>
            </a:extLst>
          </p:cNvPr>
          <p:cNvSpPr/>
          <p:nvPr/>
        </p:nvSpPr>
        <p:spPr>
          <a:xfrm>
            <a:off x="2265853" y="238944"/>
            <a:ext cx="9926147" cy="6278814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D1DD5073-A043-4966-953C-1FD0CC3A423A}"/>
              </a:ext>
            </a:extLst>
          </p:cNvPr>
          <p:cNvSpPr/>
          <p:nvPr/>
        </p:nvSpPr>
        <p:spPr>
          <a:xfrm>
            <a:off x="2123720" y="2311123"/>
            <a:ext cx="9685141" cy="1719070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A72707-EBB6-4CFB-BAAC-867C78BCBAB2}"/>
              </a:ext>
            </a:extLst>
          </p:cNvPr>
          <p:cNvSpPr txBox="1"/>
          <p:nvPr/>
        </p:nvSpPr>
        <p:spPr>
          <a:xfrm>
            <a:off x="2591791" y="2231982"/>
            <a:ext cx="93537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3.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khổ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thơ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cuối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bố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đã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dặn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bạn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nhỏ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điều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gì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để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ngày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hôm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qua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vẫn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còn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?</a:t>
            </a:r>
          </a:p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CE2C72-8B92-4079-9680-88E685762A3F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940F9F-71DB-4DE3-B514-A14D152A5251}"/>
              </a:ext>
            </a:extLst>
          </p:cNvPr>
          <p:cNvSpPr txBox="1"/>
          <p:nvPr/>
        </p:nvSpPr>
        <p:spPr>
          <a:xfrm>
            <a:off x="3457828" y="3979801"/>
            <a:ext cx="754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Dặn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bạn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nhỏ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học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hành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chăm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chỉ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8445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462116" y="914399"/>
            <a:ext cx="11267768" cy="581578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124940" y="172984"/>
            <a:ext cx="5852805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BF273D-F031-4FB8-91A3-3F6894B0D253}"/>
              </a:ext>
            </a:extLst>
          </p:cNvPr>
          <p:cNvSpPr txBox="1"/>
          <p:nvPr/>
        </p:nvSpPr>
        <p:spPr>
          <a:xfrm>
            <a:off x="735185" y="1167442"/>
            <a:ext cx="5090321" cy="50027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66E5B-C3C7-485F-9251-BCEF12534A5F}"/>
              </a:ext>
            </a:extLst>
          </p:cNvPr>
          <p:cNvSpPr txBox="1"/>
          <p:nvPr/>
        </p:nvSpPr>
        <p:spPr>
          <a:xfrm>
            <a:off x="4599099" y="1040373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35A09E-20C1-4343-B4E8-7582643A8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668" y="1693881"/>
            <a:ext cx="4007056" cy="464208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3BDDC2-F958-4F8D-B1E4-D52D8171FC23}"/>
              </a:ext>
            </a:extLst>
          </p:cNvPr>
          <p:cNvSpPr/>
          <p:nvPr/>
        </p:nvSpPr>
        <p:spPr>
          <a:xfrm>
            <a:off x="7600740" y="1167442"/>
            <a:ext cx="4475984" cy="855804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1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7460197" y="1602658"/>
            <a:ext cx="38960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endParaRPr lang="en-US" sz="5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539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462116" y="914399"/>
            <a:ext cx="11267768" cy="581578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373515" y="127819"/>
            <a:ext cx="6047576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BF273D-F031-4FB8-91A3-3F6894B0D253}"/>
              </a:ext>
            </a:extLst>
          </p:cNvPr>
          <p:cNvSpPr txBox="1"/>
          <p:nvPr/>
        </p:nvSpPr>
        <p:spPr>
          <a:xfrm>
            <a:off x="735185" y="1167442"/>
            <a:ext cx="5090321" cy="50027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66E5B-C3C7-485F-9251-BCEF12534A5F}"/>
              </a:ext>
            </a:extLst>
          </p:cNvPr>
          <p:cNvSpPr txBox="1"/>
          <p:nvPr/>
        </p:nvSpPr>
        <p:spPr>
          <a:xfrm>
            <a:off x="4599099" y="1040373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35A09E-20C1-4343-B4E8-7582643A8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668" y="1693881"/>
            <a:ext cx="4007056" cy="464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46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4605" y="5208270"/>
            <a:ext cx="12197080" cy="1725295"/>
          </a:xfrm>
          <a:prstGeom prst="rect">
            <a:avLst/>
          </a:prstGeom>
        </p:spPr>
      </p:pic>
      <p:grpSp>
        <p:nvGrpSpPr>
          <p:cNvPr id="7170" name="组合 490"/>
          <p:cNvGrpSpPr/>
          <p:nvPr/>
        </p:nvGrpSpPr>
        <p:grpSpPr>
          <a:xfrm>
            <a:off x="4000254" y="1509183"/>
            <a:ext cx="742949" cy="742951"/>
            <a:chOff x="1206500" y="6161088"/>
            <a:chExt cx="1466850" cy="1465261"/>
          </a:xfrm>
        </p:grpSpPr>
        <p:sp>
          <p:nvSpPr>
            <p:cNvPr id="379" name="Freeform 328"/>
            <p:cNvSpPr>
              <a:spLocks noEditPoints="1"/>
            </p:cNvSpPr>
            <p:nvPr/>
          </p:nvSpPr>
          <p:spPr bwMode="auto">
            <a:xfrm>
              <a:off x="1244112" y="6233254"/>
              <a:ext cx="1429238" cy="1393095"/>
            </a:xfrm>
            <a:custGeom>
              <a:avLst/>
              <a:gdLst>
                <a:gd name="T0" fmla="*/ 373 w 381"/>
                <a:gd name="T1" fmla="*/ 253 h 370"/>
                <a:gd name="T2" fmla="*/ 195 w 381"/>
                <a:gd name="T3" fmla="*/ 0 h 370"/>
                <a:gd name="T4" fmla="*/ 116 w 381"/>
                <a:gd name="T5" fmla="*/ 39 h 370"/>
                <a:gd name="T6" fmla="*/ 28 w 381"/>
                <a:gd name="T7" fmla="*/ 200 h 370"/>
                <a:gd name="T8" fmla="*/ 7 w 381"/>
                <a:gd name="T9" fmla="*/ 269 h 370"/>
                <a:gd name="T10" fmla="*/ 41 w 381"/>
                <a:gd name="T11" fmla="*/ 357 h 370"/>
                <a:gd name="T12" fmla="*/ 103 w 381"/>
                <a:gd name="T13" fmla="*/ 312 h 370"/>
                <a:gd name="T14" fmla="*/ 198 w 381"/>
                <a:gd name="T15" fmla="*/ 181 h 370"/>
                <a:gd name="T16" fmla="*/ 324 w 381"/>
                <a:gd name="T17" fmla="*/ 334 h 370"/>
                <a:gd name="T18" fmla="*/ 373 w 381"/>
                <a:gd name="T19" fmla="*/ 253 h 370"/>
                <a:gd name="T20" fmla="*/ 217 w 381"/>
                <a:gd name="T21" fmla="*/ 143 h 370"/>
                <a:gd name="T22" fmla="*/ 143 w 381"/>
                <a:gd name="T23" fmla="*/ 130 h 370"/>
                <a:gd name="T24" fmla="*/ 138 w 381"/>
                <a:gd name="T25" fmla="*/ 107 h 370"/>
                <a:gd name="T26" fmla="*/ 199 w 381"/>
                <a:gd name="T27" fmla="*/ 75 h 370"/>
                <a:gd name="T28" fmla="*/ 217 w 381"/>
                <a:gd name="T29" fmla="*/ 14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0">
                  <a:moveTo>
                    <a:pt x="373" y="253"/>
                  </a:moveTo>
                  <a:cubicBezTo>
                    <a:pt x="353" y="167"/>
                    <a:pt x="307" y="0"/>
                    <a:pt x="195" y="0"/>
                  </a:cubicBezTo>
                  <a:cubicBezTo>
                    <a:pt x="164" y="0"/>
                    <a:pt x="137" y="17"/>
                    <a:pt x="116" y="39"/>
                  </a:cubicBezTo>
                  <a:cubicBezTo>
                    <a:pt x="74" y="83"/>
                    <a:pt x="47" y="143"/>
                    <a:pt x="28" y="200"/>
                  </a:cubicBezTo>
                  <a:cubicBezTo>
                    <a:pt x="22" y="218"/>
                    <a:pt x="12" y="243"/>
                    <a:pt x="7" y="269"/>
                  </a:cubicBezTo>
                  <a:cubicBezTo>
                    <a:pt x="0" y="305"/>
                    <a:pt x="3" y="342"/>
                    <a:pt x="41" y="357"/>
                  </a:cubicBezTo>
                  <a:cubicBezTo>
                    <a:pt x="74" y="370"/>
                    <a:pt x="96" y="340"/>
                    <a:pt x="103" y="312"/>
                  </a:cubicBezTo>
                  <a:cubicBezTo>
                    <a:pt x="129" y="208"/>
                    <a:pt x="146" y="189"/>
                    <a:pt x="198" y="181"/>
                  </a:cubicBezTo>
                  <a:cubicBezTo>
                    <a:pt x="292" y="165"/>
                    <a:pt x="242" y="326"/>
                    <a:pt x="324" y="334"/>
                  </a:cubicBezTo>
                  <a:cubicBezTo>
                    <a:pt x="367" y="338"/>
                    <a:pt x="381" y="287"/>
                    <a:pt x="373" y="253"/>
                  </a:cubicBezTo>
                  <a:moveTo>
                    <a:pt x="217" y="143"/>
                  </a:moveTo>
                  <a:cubicBezTo>
                    <a:pt x="197" y="146"/>
                    <a:pt x="155" y="148"/>
                    <a:pt x="143" y="130"/>
                  </a:cubicBezTo>
                  <a:cubicBezTo>
                    <a:pt x="137" y="121"/>
                    <a:pt x="136" y="114"/>
                    <a:pt x="138" y="107"/>
                  </a:cubicBezTo>
                  <a:cubicBezTo>
                    <a:pt x="145" y="87"/>
                    <a:pt x="181" y="74"/>
                    <a:pt x="199" y="75"/>
                  </a:cubicBezTo>
                  <a:cubicBezTo>
                    <a:pt x="238" y="78"/>
                    <a:pt x="270" y="136"/>
                    <a:pt x="217" y="143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0" name="Freeform 329"/>
            <p:cNvSpPr/>
            <p:nvPr/>
          </p:nvSpPr>
          <p:spPr bwMode="auto">
            <a:xfrm>
              <a:off x="1266053" y="7403578"/>
              <a:ext cx="316563" cy="150605"/>
            </a:xfrm>
            <a:custGeom>
              <a:avLst/>
              <a:gdLst>
                <a:gd name="T0" fmla="*/ 84 w 84"/>
                <a:gd name="T1" fmla="*/ 0 h 40"/>
                <a:gd name="T2" fmla="*/ 0 w 84"/>
                <a:gd name="T3" fmla="*/ 5 h 40"/>
                <a:gd name="T4" fmla="*/ 10 w 84"/>
                <a:gd name="T5" fmla="*/ 27 h 40"/>
                <a:gd name="T6" fmla="*/ 40 w 84"/>
                <a:gd name="T7" fmla="*/ 40 h 40"/>
                <a:gd name="T8" fmla="*/ 47 w 84"/>
                <a:gd name="T9" fmla="*/ 39 h 40"/>
                <a:gd name="T10" fmla="*/ 84 w 84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0">
                  <a:moveTo>
                    <a:pt x="84" y="0"/>
                  </a:moveTo>
                  <a:cubicBezTo>
                    <a:pt x="56" y="3"/>
                    <a:pt x="28" y="4"/>
                    <a:pt x="0" y="5"/>
                  </a:cubicBezTo>
                  <a:cubicBezTo>
                    <a:pt x="2" y="13"/>
                    <a:pt x="5" y="21"/>
                    <a:pt x="10" y="27"/>
                  </a:cubicBezTo>
                  <a:cubicBezTo>
                    <a:pt x="18" y="34"/>
                    <a:pt x="29" y="40"/>
                    <a:pt x="40" y="40"/>
                  </a:cubicBezTo>
                  <a:cubicBezTo>
                    <a:pt x="42" y="40"/>
                    <a:pt x="45" y="40"/>
                    <a:pt x="47" y="39"/>
                  </a:cubicBezTo>
                  <a:cubicBezTo>
                    <a:pt x="68" y="34"/>
                    <a:pt x="78" y="18"/>
                    <a:pt x="8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83" name="Freeform 332"/>
            <p:cNvSpPr>
              <a:spLocks noEditPoints="1"/>
            </p:cNvSpPr>
            <p:nvPr/>
          </p:nvSpPr>
          <p:spPr bwMode="auto">
            <a:xfrm>
              <a:off x="2351089" y="7151688"/>
              <a:ext cx="300036" cy="338139"/>
            </a:xfrm>
            <a:custGeom>
              <a:avLst/>
              <a:gdLst>
                <a:gd name="T0" fmla="*/ 2147483646 w 80"/>
                <a:gd name="T1" fmla="*/ 2147483646 h 90"/>
                <a:gd name="T2" fmla="*/ 2147483646 w 80"/>
                <a:gd name="T3" fmla="*/ 2147483646 h 90"/>
                <a:gd name="T4" fmla="*/ 2147483646 w 80"/>
                <a:gd name="T5" fmla="*/ 2147483646 h 90"/>
                <a:gd name="T6" fmla="*/ 2147483646 w 80"/>
                <a:gd name="T7" fmla="*/ 2147483646 h 90"/>
                <a:gd name="T8" fmla="*/ 2147483646 w 80"/>
                <a:gd name="T9" fmla="*/ 2147483646 h 90"/>
                <a:gd name="T10" fmla="*/ 2147483646 w 80"/>
                <a:gd name="T11" fmla="*/ 2147483646 h 90"/>
                <a:gd name="T12" fmla="*/ 0 w 80"/>
                <a:gd name="T13" fmla="*/ 2147483646 h 90"/>
                <a:gd name="T14" fmla="*/ 2147483646 w 80"/>
                <a:gd name="T15" fmla="*/ 2147483646 h 90"/>
                <a:gd name="T16" fmla="*/ 0 w 80"/>
                <a:gd name="T17" fmla="*/ 2147483646 h 90"/>
                <a:gd name="T18" fmla="*/ 0 w 80"/>
                <a:gd name="T19" fmla="*/ 2147483646 h 90"/>
                <a:gd name="T20" fmla="*/ 2147483646 w 80"/>
                <a:gd name="T21" fmla="*/ 0 h 90"/>
                <a:gd name="T22" fmla="*/ 2147483646 w 80"/>
                <a:gd name="T23" fmla="*/ 2147483646 h 90"/>
                <a:gd name="T24" fmla="*/ 2147483646 w 80"/>
                <a:gd name="T25" fmla="*/ 2147483646 h 90"/>
                <a:gd name="T26" fmla="*/ 2147483646 w 80"/>
                <a:gd name="T27" fmla="*/ 2147483646 h 90"/>
                <a:gd name="T28" fmla="*/ 2147483646 w 80"/>
                <a:gd name="T29" fmla="*/ 0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90">
                  <a:moveTo>
                    <a:pt x="28" y="90"/>
                  </a:moveTo>
                  <a:cubicBezTo>
                    <a:pt x="28" y="90"/>
                    <a:pt x="29" y="90"/>
                    <a:pt x="29" y="90"/>
                  </a:cubicBezTo>
                  <a:cubicBezTo>
                    <a:pt x="29" y="90"/>
                    <a:pt x="28" y="90"/>
                    <a:pt x="28" y="90"/>
                  </a:cubicBezTo>
                  <a:moveTo>
                    <a:pt x="28" y="90"/>
                  </a:move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moveTo>
                    <a:pt x="0" y="77"/>
                  </a:moveTo>
                  <a:cubicBezTo>
                    <a:pt x="7" y="84"/>
                    <a:pt x="16" y="89"/>
                    <a:pt x="28" y="90"/>
                  </a:cubicBezTo>
                  <a:cubicBezTo>
                    <a:pt x="16" y="89"/>
                    <a:pt x="7" y="84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moveTo>
                    <a:pt x="76" y="0"/>
                  </a:moveTo>
                  <a:cubicBezTo>
                    <a:pt x="77" y="3"/>
                    <a:pt x="78" y="6"/>
                    <a:pt x="78" y="9"/>
                  </a:cubicBezTo>
                  <a:cubicBezTo>
                    <a:pt x="80" y="15"/>
                    <a:pt x="80" y="21"/>
                    <a:pt x="80" y="28"/>
                  </a:cubicBezTo>
                  <a:cubicBezTo>
                    <a:pt x="80" y="21"/>
                    <a:pt x="80" y="15"/>
                    <a:pt x="78" y="9"/>
                  </a:cubicBezTo>
                  <a:cubicBezTo>
                    <a:pt x="78" y="6"/>
                    <a:pt x="77" y="3"/>
                    <a:pt x="76" y="0"/>
                  </a:cubicBezTo>
                </a:path>
              </a:pathLst>
            </a:custGeom>
            <a:solidFill>
              <a:srgbClr val="F5A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4" name="Freeform 333"/>
            <p:cNvSpPr>
              <a:spLocks noEditPoints="1"/>
            </p:cNvSpPr>
            <p:nvPr/>
          </p:nvSpPr>
          <p:spPr bwMode="auto">
            <a:xfrm>
              <a:off x="2265892" y="7099232"/>
              <a:ext cx="385519" cy="389063"/>
            </a:xfrm>
            <a:custGeom>
              <a:avLst/>
              <a:gdLst>
                <a:gd name="T0" fmla="*/ 49 w 103"/>
                <a:gd name="T1" fmla="*/ 39 h 104"/>
                <a:gd name="T2" fmla="*/ 47 w 103"/>
                <a:gd name="T3" fmla="*/ 37 h 104"/>
                <a:gd name="T4" fmla="*/ 46 w 103"/>
                <a:gd name="T5" fmla="*/ 32 h 104"/>
                <a:gd name="T6" fmla="*/ 48 w 103"/>
                <a:gd name="T7" fmla="*/ 30 h 104"/>
                <a:gd name="T8" fmla="*/ 48 w 103"/>
                <a:gd name="T9" fmla="*/ 30 h 104"/>
                <a:gd name="T10" fmla="*/ 50 w 103"/>
                <a:gd name="T11" fmla="*/ 31 h 104"/>
                <a:gd name="T12" fmla="*/ 51 w 103"/>
                <a:gd name="T13" fmla="*/ 36 h 104"/>
                <a:gd name="T14" fmla="*/ 49 w 103"/>
                <a:gd name="T15" fmla="*/ 39 h 104"/>
                <a:gd name="T16" fmla="*/ 49 w 103"/>
                <a:gd name="T17" fmla="*/ 39 h 104"/>
                <a:gd name="T18" fmla="*/ 89 w 103"/>
                <a:gd name="T19" fmla="*/ 4 h 104"/>
                <a:gd name="T20" fmla="*/ 0 w 103"/>
                <a:gd name="T21" fmla="*/ 45 h 104"/>
                <a:gd name="T22" fmla="*/ 16 w 103"/>
                <a:gd name="T23" fmla="*/ 84 h 104"/>
                <a:gd name="T24" fmla="*/ 45 w 103"/>
                <a:gd name="T25" fmla="*/ 94 h 104"/>
                <a:gd name="T26" fmla="*/ 92 w 103"/>
                <a:gd name="T27" fmla="*/ 45 h 104"/>
                <a:gd name="T28" fmla="*/ 89 w 103"/>
                <a:gd name="T29" fmla="*/ 4 h 104"/>
                <a:gd name="T30" fmla="*/ 96 w 103"/>
                <a:gd name="T31" fmla="*/ 0 h 104"/>
                <a:gd name="T32" fmla="*/ 90 w 103"/>
                <a:gd name="T33" fmla="*/ 3 h 104"/>
                <a:gd name="T34" fmla="*/ 88 w 103"/>
                <a:gd name="T35" fmla="*/ 65 h 104"/>
                <a:gd name="T36" fmla="*/ 46 w 103"/>
                <a:gd name="T37" fmla="*/ 97 h 104"/>
                <a:gd name="T38" fmla="*/ 34 w 103"/>
                <a:gd name="T39" fmla="*/ 95 h 104"/>
                <a:gd name="T40" fmla="*/ 23 w 103"/>
                <a:gd name="T41" fmla="*/ 91 h 104"/>
                <a:gd name="T42" fmla="*/ 51 w 103"/>
                <a:gd name="T43" fmla="*/ 104 h 104"/>
                <a:gd name="T44" fmla="*/ 51 w 103"/>
                <a:gd name="T45" fmla="*/ 104 h 104"/>
                <a:gd name="T46" fmla="*/ 51 w 103"/>
                <a:gd name="T47" fmla="*/ 104 h 104"/>
                <a:gd name="T48" fmla="*/ 51 w 103"/>
                <a:gd name="T49" fmla="*/ 104 h 104"/>
                <a:gd name="T50" fmla="*/ 52 w 103"/>
                <a:gd name="T51" fmla="*/ 104 h 104"/>
                <a:gd name="T52" fmla="*/ 52 w 103"/>
                <a:gd name="T53" fmla="*/ 104 h 104"/>
                <a:gd name="T54" fmla="*/ 57 w 103"/>
                <a:gd name="T55" fmla="*/ 104 h 104"/>
                <a:gd name="T56" fmla="*/ 103 w 103"/>
                <a:gd name="T57" fmla="*/ 42 h 104"/>
                <a:gd name="T58" fmla="*/ 101 w 103"/>
                <a:gd name="T59" fmla="*/ 23 h 104"/>
                <a:gd name="T60" fmla="*/ 99 w 103"/>
                <a:gd name="T61" fmla="*/ 14 h 104"/>
                <a:gd name="T62" fmla="*/ 96 w 103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04">
                  <a:moveTo>
                    <a:pt x="49" y="39"/>
                  </a:moveTo>
                  <a:cubicBezTo>
                    <a:pt x="48" y="39"/>
                    <a:pt x="47" y="38"/>
                    <a:pt x="47" y="37"/>
                  </a:cubicBezTo>
                  <a:cubicBezTo>
                    <a:pt x="47" y="37"/>
                    <a:pt x="47" y="35"/>
                    <a:pt x="46" y="32"/>
                  </a:cubicBezTo>
                  <a:cubicBezTo>
                    <a:pt x="46" y="31"/>
                    <a:pt x="47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50" y="30"/>
                    <a:pt x="50" y="31"/>
                  </a:cubicBezTo>
                  <a:cubicBezTo>
                    <a:pt x="51" y="35"/>
                    <a:pt x="51" y="36"/>
                    <a:pt x="51" y="36"/>
                  </a:cubicBezTo>
                  <a:cubicBezTo>
                    <a:pt x="51" y="37"/>
                    <a:pt x="50" y="38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moveTo>
                    <a:pt x="89" y="4"/>
                  </a:moveTo>
                  <a:cubicBezTo>
                    <a:pt x="61" y="20"/>
                    <a:pt x="31" y="34"/>
                    <a:pt x="0" y="45"/>
                  </a:cubicBezTo>
                  <a:cubicBezTo>
                    <a:pt x="4" y="59"/>
                    <a:pt x="9" y="73"/>
                    <a:pt x="16" y="84"/>
                  </a:cubicBezTo>
                  <a:cubicBezTo>
                    <a:pt x="25" y="91"/>
                    <a:pt x="35" y="94"/>
                    <a:pt x="45" y="94"/>
                  </a:cubicBezTo>
                  <a:cubicBezTo>
                    <a:pt x="68" y="94"/>
                    <a:pt x="90" y="76"/>
                    <a:pt x="92" y="45"/>
                  </a:cubicBezTo>
                  <a:cubicBezTo>
                    <a:pt x="94" y="32"/>
                    <a:pt x="92" y="18"/>
                    <a:pt x="89" y="4"/>
                  </a:cubicBezTo>
                  <a:moveTo>
                    <a:pt x="96" y="0"/>
                  </a:moveTo>
                  <a:cubicBezTo>
                    <a:pt x="94" y="1"/>
                    <a:pt x="92" y="2"/>
                    <a:pt x="90" y="3"/>
                  </a:cubicBezTo>
                  <a:cubicBezTo>
                    <a:pt x="95" y="24"/>
                    <a:pt x="97" y="45"/>
                    <a:pt x="88" y="65"/>
                  </a:cubicBezTo>
                  <a:cubicBezTo>
                    <a:pt x="80" y="83"/>
                    <a:pt x="65" y="97"/>
                    <a:pt x="46" y="97"/>
                  </a:cubicBezTo>
                  <a:cubicBezTo>
                    <a:pt x="42" y="97"/>
                    <a:pt x="38" y="96"/>
                    <a:pt x="34" y="95"/>
                  </a:cubicBezTo>
                  <a:cubicBezTo>
                    <a:pt x="30" y="94"/>
                    <a:pt x="26" y="93"/>
                    <a:pt x="23" y="91"/>
                  </a:cubicBezTo>
                  <a:cubicBezTo>
                    <a:pt x="30" y="98"/>
                    <a:pt x="39" y="103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3" y="104"/>
                    <a:pt x="55" y="104"/>
                    <a:pt x="57" y="104"/>
                  </a:cubicBezTo>
                  <a:cubicBezTo>
                    <a:pt x="89" y="104"/>
                    <a:pt x="103" y="72"/>
                    <a:pt x="103" y="42"/>
                  </a:cubicBezTo>
                  <a:cubicBezTo>
                    <a:pt x="103" y="35"/>
                    <a:pt x="103" y="29"/>
                    <a:pt x="101" y="23"/>
                  </a:cubicBezTo>
                  <a:cubicBezTo>
                    <a:pt x="101" y="20"/>
                    <a:pt x="100" y="17"/>
                    <a:pt x="99" y="14"/>
                  </a:cubicBezTo>
                  <a:cubicBezTo>
                    <a:pt x="98" y="10"/>
                    <a:pt x="97" y="5"/>
                    <a:pt x="9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5" name="Freeform 334"/>
            <p:cNvSpPr/>
            <p:nvPr/>
          </p:nvSpPr>
          <p:spPr bwMode="auto">
            <a:xfrm>
              <a:off x="1206500" y="6161088"/>
              <a:ext cx="1438642" cy="1418196"/>
            </a:xfrm>
            <a:custGeom>
              <a:avLst/>
              <a:gdLst>
                <a:gd name="T0" fmla="*/ 8 w 383"/>
                <a:gd name="T1" fmla="*/ 278 h 377"/>
                <a:gd name="T2" fmla="*/ 91 w 383"/>
                <a:gd name="T3" fmla="*/ 81 h 377"/>
                <a:gd name="T4" fmla="*/ 224 w 383"/>
                <a:gd name="T5" fmla="*/ 15 h 377"/>
                <a:gd name="T6" fmla="*/ 352 w 383"/>
                <a:gd name="T7" fmla="*/ 189 h 377"/>
                <a:gd name="T8" fmla="*/ 374 w 383"/>
                <a:gd name="T9" fmla="*/ 294 h 377"/>
                <a:gd name="T10" fmla="*/ 289 w 383"/>
                <a:gd name="T11" fmla="*/ 323 h 377"/>
                <a:gd name="T12" fmla="*/ 220 w 383"/>
                <a:gd name="T13" fmla="*/ 190 h 377"/>
                <a:gd name="T14" fmla="*/ 126 w 383"/>
                <a:gd name="T15" fmla="*/ 247 h 377"/>
                <a:gd name="T16" fmla="*/ 111 w 383"/>
                <a:gd name="T17" fmla="*/ 291 h 377"/>
                <a:gd name="T18" fmla="*/ 63 w 383"/>
                <a:gd name="T19" fmla="*/ 369 h 377"/>
                <a:gd name="T20" fmla="*/ 14 w 383"/>
                <a:gd name="T21" fmla="*/ 343 h 377"/>
                <a:gd name="T22" fmla="*/ 8 w 383"/>
                <a:gd name="T23" fmla="*/ 278 h 377"/>
                <a:gd name="T24" fmla="*/ 7 w 383"/>
                <a:gd name="T25" fmla="*/ 280 h 377"/>
                <a:gd name="T26" fmla="*/ 62 w 383"/>
                <a:gd name="T27" fmla="*/ 371 h 377"/>
                <a:gd name="T28" fmla="*/ 106 w 383"/>
                <a:gd name="T29" fmla="*/ 314 h 377"/>
                <a:gd name="T30" fmla="*/ 175 w 383"/>
                <a:gd name="T31" fmla="*/ 197 h 377"/>
                <a:gd name="T32" fmla="*/ 246 w 383"/>
                <a:gd name="T33" fmla="*/ 210 h 377"/>
                <a:gd name="T34" fmla="*/ 316 w 383"/>
                <a:gd name="T35" fmla="*/ 344 h 377"/>
                <a:gd name="T36" fmla="*/ 370 w 383"/>
                <a:gd name="T37" fmla="*/ 314 h 377"/>
                <a:gd name="T38" fmla="*/ 365 w 383"/>
                <a:gd name="T39" fmla="*/ 225 h 377"/>
                <a:gd name="T40" fmla="*/ 200 w 383"/>
                <a:gd name="T41" fmla="*/ 9 h 377"/>
                <a:gd name="T42" fmla="*/ 73 w 383"/>
                <a:gd name="T43" fmla="*/ 108 h 377"/>
                <a:gd name="T44" fmla="*/ 7 w 383"/>
                <a:gd name="T45" fmla="*/ 280 h 377"/>
                <a:gd name="T46" fmla="*/ 8 w 383"/>
                <a:gd name="T47" fmla="*/ 27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3" h="377">
                  <a:moveTo>
                    <a:pt x="8" y="278"/>
                  </a:moveTo>
                  <a:cubicBezTo>
                    <a:pt x="23" y="210"/>
                    <a:pt x="51" y="137"/>
                    <a:pt x="91" y="81"/>
                  </a:cubicBezTo>
                  <a:cubicBezTo>
                    <a:pt x="122" y="36"/>
                    <a:pt x="167" y="0"/>
                    <a:pt x="224" y="15"/>
                  </a:cubicBezTo>
                  <a:cubicBezTo>
                    <a:pt x="296" y="35"/>
                    <a:pt x="331" y="125"/>
                    <a:pt x="352" y="189"/>
                  </a:cubicBezTo>
                  <a:cubicBezTo>
                    <a:pt x="363" y="221"/>
                    <a:pt x="377" y="260"/>
                    <a:pt x="374" y="294"/>
                  </a:cubicBezTo>
                  <a:cubicBezTo>
                    <a:pt x="370" y="343"/>
                    <a:pt x="317" y="360"/>
                    <a:pt x="289" y="323"/>
                  </a:cubicBezTo>
                  <a:cubicBezTo>
                    <a:pt x="261" y="287"/>
                    <a:pt x="275" y="201"/>
                    <a:pt x="220" y="190"/>
                  </a:cubicBezTo>
                  <a:cubicBezTo>
                    <a:pt x="177" y="181"/>
                    <a:pt x="142" y="212"/>
                    <a:pt x="126" y="247"/>
                  </a:cubicBezTo>
                  <a:cubicBezTo>
                    <a:pt x="120" y="261"/>
                    <a:pt x="116" y="276"/>
                    <a:pt x="111" y="291"/>
                  </a:cubicBezTo>
                  <a:cubicBezTo>
                    <a:pt x="103" y="321"/>
                    <a:pt x="98" y="360"/>
                    <a:pt x="63" y="369"/>
                  </a:cubicBezTo>
                  <a:cubicBezTo>
                    <a:pt x="44" y="374"/>
                    <a:pt x="23" y="358"/>
                    <a:pt x="14" y="343"/>
                  </a:cubicBezTo>
                  <a:cubicBezTo>
                    <a:pt x="1" y="325"/>
                    <a:pt x="4" y="299"/>
                    <a:pt x="8" y="278"/>
                  </a:cubicBezTo>
                  <a:cubicBezTo>
                    <a:pt x="8" y="279"/>
                    <a:pt x="7" y="280"/>
                    <a:pt x="7" y="280"/>
                  </a:cubicBezTo>
                  <a:cubicBezTo>
                    <a:pt x="0" y="319"/>
                    <a:pt x="9" y="377"/>
                    <a:pt x="62" y="371"/>
                  </a:cubicBezTo>
                  <a:cubicBezTo>
                    <a:pt x="88" y="369"/>
                    <a:pt x="100" y="336"/>
                    <a:pt x="106" y="314"/>
                  </a:cubicBezTo>
                  <a:cubicBezTo>
                    <a:pt x="117" y="271"/>
                    <a:pt x="128" y="214"/>
                    <a:pt x="175" y="197"/>
                  </a:cubicBezTo>
                  <a:cubicBezTo>
                    <a:pt x="200" y="189"/>
                    <a:pt x="229" y="187"/>
                    <a:pt x="246" y="210"/>
                  </a:cubicBezTo>
                  <a:cubicBezTo>
                    <a:pt x="275" y="248"/>
                    <a:pt x="259" y="330"/>
                    <a:pt x="316" y="344"/>
                  </a:cubicBezTo>
                  <a:cubicBezTo>
                    <a:pt x="342" y="351"/>
                    <a:pt x="361" y="335"/>
                    <a:pt x="370" y="314"/>
                  </a:cubicBezTo>
                  <a:cubicBezTo>
                    <a:pt x="383" y="285"/>
                    <a:pt x="372" y="253"/>
                    <a:pt x="365" y="225"/>
                  </a:cubicBezTo>
                  <a:cubicBezTo>
                    <a:pt x="343" y="143"/>
                    <a:pt x="301" y="15"/>
                    <a:pt x="200" y="9"/>
                  </a:cubicBezTo>
                  <a:cubicBezTo>
                    <a:pt x="141" y="6"/>
                    <a:pt x="100" y="63"/>
                    <a:pt x="73" y="108"/>
                  </a:cubicBezTo>
                  <a:cubicBezTo>
                    <a:pt x="42" y="159"/>
                    <a:pt x="20" y="221"/>
                    <a:pt x="7" y="280"/>
                  </a:cubicBezTo>
                  <a:cubicBezTo>
                    <a:pt x="7" y="280"/>
                    <a:pt x="8" y="279"/>
                    <a:pt x="8" y="278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6" name="Freeform 335"/>
            <p:cNvSpPr/>
            <p:nvPr/>
          </p:nvSpPr>
          <p:spPr bwMode="auto">
            <a:xfrm>
              <a:off x="1711122" y="6493674"/>
              <a:ext cx="463876" cy="288659"/>
            </a:xfrm>
            <a:custGeom>
              <a:avLst/>
              <a:gdLst>
                <a:gd name="T0" fmla="*/ 11 w 124"/>
                <a:gd name="T1" fmla="*/ 34 h 77"/>
                <a:gd name="T2" fmla="*/ 80 w 124"/>
                <a:gd name="T3" fmla="*/ 6 h 77"/>
                <a:gd name="T4" fmla="*/ 116 w 124"/>
                <a:gd name="T5" fmla="*/ 41 h 77"/>
                <a:gd name="T6" fmla="*/ 62 w 124"/>
                <a:gd name="T7" fmla="*/ 72 h 77"/>
                <a:gd name="T8" fmla="*/ 11 w 124"/>
                <a:gd name="T9" fmla="*/ 34 h 77"/>
                <a:gd name="T10" fmla="*/ 10 w 124"/>
                <a:gd name="T11" fmla="*/ 36 h 77"/>
                <a:gd name="T12" fmla="*/ 85 w 124"/>
                <a:gd name="T13" fmla="*/ 72 h 77"/>
                <a:gd name="T14" fmla="*/ 118 w 124"/>
                <a:gd name="T15" fmla="*/ 44 h 77"/>
                <a:gd name="T16" fmla="*/ 62 w 124"/>
                <a:gd name="T17" fmla="*/ 3 h 77"/>
                <a:gd name="T18" fmla="*/ 10 w 124"/>
                <a:gd name="T19" fmla="*/ 36 h 77"/>
                <a:gd name="T20" fmla="*/ 11 w 124"/>
                <a:gd name="T21" fmla="*/ 3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77">
                  <a:moveTo>
                    <a:pt x="11" y="34"/>
                  </a:moveTo>
                  <a:cubicBezTo>
                    <a:pt x="20" y="11"/>
                    <a:pt x="57" y="0"/>
                    <a:pt x="80" y="6"/>
                  </a:cubicBezTo>
                  <a:cubicBezTo>
                    <a:pt x="96" y="10"/>
                    <a:pt x="111" y="25"/>
                    <a:pt x="116" y="41"/>
                  </a:cubicBezTo>
                  <a:cubicBezTo>
                    <a:pt x="124" y="71"/>
                    <a:pt x="80" y="72"/>
                    <a:pt x="62" y="72"/>
                  </a:cubicBezTo>
                  <a:cubicBezTo>
                    <a:pt x="40" y="72"/>
                    <a:pt x="4" y="65"/>
                    <a:pt x="11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0" y="77"/>
                    <a:pt x="61" y="75"/>
                    <a:pt x="85" y="72"/>
                  </a:cubicBezTo>
                  <a:cubicBezTo>
                    <a:pt x="102" y="71"/>
                    <a:pt x="118" y="63"/>
                    <a:pt x="118" y="44"/>
                  </a:cubicBezTo>
                  <a:cubicBezTo>
                    <a:pt x="117" y="18"/>
                    <a:pt x="86" y="0"/>
                    <a:pt x="62" y="3"/>
                  </a:cubicBezTo>
                  <a:cubicBezTo>
                    <a:pt x="42" y="5"/>
                    <a:pt x="18" y="16"/>
                    <a:pt x="10" y="36"/>
                  </a:cubicBezTo>
                  <a:cubicBezTo>
                    <a:pt x="10" y="36"/>
                    <a:pt x="11" y="35"/>
                    <a:pt x="11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7" name="Freeform 336"/>
            <p:cNvSpPr>
              <a:spLocks noEditPoints="1"/>
            </p:cNvSpPr>
            <p:nvPr/>
          </p:nvSpPr>
          <p:spPr bwMode="auto">
            <a:xfrm>
              <a:off x="1397693" y="6355619"/>
              <a:ext cx="1040586" cy="859703"/>
            </a:xfrm>
            <a:custGeom>
              <a:avLst/>
              <a:gdLst>
                <a:gd name="T0" fmla="*/ 1 w 277"/>
                <a:gd name="T1" fmla="*/ 226 h 228"/>
                <a:gd name="T2" fmla="*/ 4 w 277"/>
                <a:gd name="T3" fmla="*/ 227 h 228"/>
                <a:gd name="T4" fmla="*/ 8 w 277"/>
                <a:gd name="T5" fmla="*/ 205 h 228"/>
                <a:gd name="T6" fmla="*/ 269 w 277"/>
                <a:gd name="T7" fmla="*/ 190 h 228"/>
                <a:gd name="T8" fmla="*/ 275 w 277"/>
                <a:gd name="T9" fmla="*/ 211 h 228"/>
                <a:gd name="T10" fmla="*/ 273 w 277"/>
                <a:gd name="T11" fmla="*/ 189 h 228"/>
                <a:gd name="T12" fmla="*/ 17 w 277"/>
                <a:gd name="T13" fmla="*/ 168 h 228"/>
                <a:gd name="T14" fmla="*/ 13 w 277"/>
                <a:gd name="T15" fmla="*/ 189 h 228"/>
                <a:gd name="T16" fmla="*/ 20 w 277"/>
                <a:gd name="T17" fmla="*/ 166 h 228"/>
                <a:gd name="T18" fmla="*/ 260 w 277"/>
                <a:gd name="T19" fmla="*/ 149 h 228"/>
                <a:gd name="T20" fmla="*/ 266 w 277"/>
                <a:gd name="T21" fmla="*/ 172 h 228"/>
                <a:gd name="T22" fmla="*/ 262 w 277"/>
                <a:gd name="T23" fmla="*/ 150 h 228"/>
                <a:gd name="T24" fmla="*/ 31 w 277"/>
                <a:gd name="T25" fmla="*/ 130 h 228"/>
                <a:gd name="T26" fmla="*/ 26 w 277"/>
                <a:gd name="T27" fmla="*/ 151 h 228"/>
                <a:gd name="T28" fmla="*/ 34 w 277"/>
                <a:gd name="T29" fmla="*/ 129 h 228"/>
                <a:gd name="T30" fmla="*/ 247 w 277"/>
                <a:gd name="T31" fmla="*/ 111 h 228"/>
                <a:gd name="T32" fmla="*/ 254 w 277"/>
                <a:gd name="T33" fmla="*/ 134 h 228"/>
                <a:gd name="T34" fmla="*/ 249 w 277"/>
                <a:gd name="T35" fmla="*/ 112 h 228"/>
                <a:gd name="T36" fmla="*/ 47 w 277"/>
                <a:gd name="T37" fmla="*/ 93 h 228"/>
                <a:gd name="T38" fmla="*/ 40 w 277"/>
                <a:gd name="T39" fmla="*/ 114 h 228"/>
                <a:gd name="T40" fmla="*/ 50 w 277"/>
                <a:gd name="T41" fmla="*/ 92 h 228"/>
                <a:gd name="T42" fmla="*/ 230 w 277"/>
                <a:gd name="T43" fmla="*/ 74 h 228"/>
                <a:gd name="T44" fmla="*/ 238 w 277"/>
                <a:gd name="T45" fmla="*/ 95 h 228"/>
                <a:gd name="T46" fmla="*/ 242 w 277"/>
                <a:gd name="T47" fmla="*/ 94 h 228"/>
                <a:gd name="T48" fmla="*/ 68 w 277"/>
                <a:gd name="T49" fmla="*/ 57 h 228"/>
                <a:gd name="T50" fmla="*/ 57 w 277"/>
                <a:gd name="T51" fmla="*/ 78 h 228"/>
                <a:gd name="T52" fmla="*/ 70 w 277"/>
                <a:gd name="T53" fmla="*/ 60 h 228"/>
                <a:gd name="T54" fmla="*/ 211 w 277"/>
                <a:gd name="T55" fmla="*/ 40 h 228"/>
                <a:gd name="T56" fmla="*/ 220 w 277"/>
                <a:gd name="T57" fmla="*/ 60 h 228"/>
                <a:gd name="T58" fmla="*/ 223 w 277"/>
                <a:gd name="T59" fmla="*/ 58 h 228"/>
                <a:gd name="T60" fmla="*/ 93 w 277"/>
                <a:gd name="T61" fmla="*/ 25 h 228"/>
                <a:gd name="T62" fmla="*/ 78 w 277"/>
                <a:gd name="T63" fmla="*/ 44 h 228"/>
                <a:gd name="T64" fmla="*/ 81 w 277"/>
                <a:gd name="T65" fmla="*/ 44 h 228"/>
                <a:gd name="T66" fmla="*/ 93 w 277"/>
                <a:gd name="T67" fmla="*/ 25 h 228"/>
                <a:gd name="T68" fmla="*/ 181 w 277"/>
                <a:gd name="T69" fmla="*/ 15 h 228"/>
                <a:gd name="T70" fmla="*/ 198 w 277"/>
                <a:gd name="T71" fmla="*/ 29 h 228"/>
                <a:gd name="T72" fmla="*/ 184 w 277"/>
                <a:gd name="T73" fmla="*/ 12 h 228"/>
                <a:gd name="T74" fmla="*/ 125 w 277"/>
                <a:gd name="T75" fmla="*/ 3 h 228"/>
                <a:gd name="T76" fmla="*/ 108 w 277"/>
                <a:gd name="T77" fmla="*/ 16 h 228"/>
                <a:gd name="T78" fmla="*/ 128 w 277"/>
                <a:gd name="T79" fmla="*/ 5 h 228"/>
                <a:gd name="T80" fmla="*/ 145 w 277"/>
                <a:gd name="T81" fmla="*/ 0 h 228"/>
                <a:gd name="T82" fmla="*/ 145 w 277"/>
                <a:gd name="T83" fmla="*/ 4 h 228"/>
                <a:gd name="T84" fmla="*/ 164 w 277"/>
                <a:gd name="T85" fmla="*/ 7 h 228"/>
                <a:gd name="T86" fmla="*/ 165 w 277"/>
                <a:gd name="T87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228">
                  <a:moveTo>
                    <a:pt x="8" y="205"/>
                  </a:moveTo>
                  <a:cubicBezTo>
                    <a:pt x="7" y="205"/>
                    <a:pt x="6" y="205"/>
                    <a:pt x="6" y="206"/>
                  </a:cubicBezTo>
                  <a:cubicBezTo>
                    <a:pt x="4" y="213"/>
                    <a:pt x="2" y="220"/>
                    <a:pt x="1" y="226"/>
                  </a:cubicBezTo>
                  <a:cubicBezTo>
                    <a:pt x="0" y="227"/>
                    <a:pt x="1" y="228"/>
                    <a:pt x="2" y="228"/>
                  </a:cubicBezTo>
                  <a:cubicBezTo>
                    <a:pt x="3" y="228"/>
                    <a:pt x="3" y="228"/>
                    <a:pt x="3" y="228"/>
                  </a:cubicBezTo>
                  <a:cubicBezTo>
                    <a:pt x="3" y="228"/>
                    <a:pt x="4" y="227"/>
                    <a:pt x="4" y="227"/>
                  </a:cubicBezTo>
                  <a:cubicBezTo>
                    <a:pt x="6" y="221"/>
                    <a:pt x="8" y="214"/>
                    <a:pt x="10" y="207"/>
                  </a:cubicBezTo>
                  <a:cubicBezTo>
                    <a:pt x="10" y="206"/>
                    <a:pt x="9" y="205"/>
                    <a:pt x="8" y="205"/>
                  </a:cubicBezTo>
                  <a:cubicBezTo>
                    <a:pt x="8" y="205"/>
                    <a:pt x="8" y="205"/>
                    <a:pt x="8" y="205"/>
                  </a:cubicBezTo>
                  <a:moveTo>
                    <a:pt x="271" y="188"/>
                  </a:moveTo>
                  <a:cubicBezTo>
                    <a:pt x="271" y="188"/>
                    <a:pt x="270" y="188"/>
                    <a:pt x="270" y="188"/>
                  </a:cubicBezTo>
                  <a:cubicBezTo>
                    <a:pt x="269" y="188"/>
                    <a:pt x="269" y="189"/>
                    <a:pt x="269" y="190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71" y="197"/>
                    <a:pt x="272" y="204"/>
                    <a:pt x="273" y="210"/>
                  </a:cubicBezTo>
                  <a:cubicBezTo>
                    <a:pt x="274" y="210"/>
                    <a:pt x="274" y="211"/>
                    <a:pt x="275" y="211"/>
                  </a:cubicBezTo>
                  <a:cubicBezTo>
                    <a:pt x="276" y="211"/>
                    <a:pt x="276" y="211"/>
                    <a:pt x="276" y="211"/>
                  </a:cubicBezTo>
                  <a:cubicBezTo>
                    <a:pt x="277" y="211"/>
                    <a:pt x="277" y="210"/>
                    <a:pt x="277" y="209"/>
                  </a:cubicBezTo>
                  <a:cubicBezTo>
                    <a:pt x="276" y="203"/>
                    <a:pt x="275" y="196"/>
                    <a:pt x="273" y="189"/>
                  </a:cubicBezTo>
                  <a:cubicBezTo>
                    <a:pt x="273" y="188"/>
                    <a:pt x="272" y="188"/>
                    <a:pt x="271" y="188"/>
                  </a:cubicBezTo>
                  <a:moveTo>
                    <a:pt x="19" y="166"/>
                  </a:moveTo>
                  <a:cubicBezTo>
                    <a:pt x="18" y="166"/>
                    <a:pt x="18" y="167"/>
                    <a:pt x="17" y="168"/>
                  </a:cubicBezTo>
                  <a:cubicBezTo>
                    <a:pt x="15" y="174"/>
                    <a:pt x="13" y="181"/>
                    <a:pt x="11" y="187"/>
                  </a:cubicBezTo>
                  <a:cubicBezTo>
                    <a:pt x="11" y="188"/>
                    <a:pt x="12" y="189"/>
                    <a:pt x="13" y="189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4" y="189"/>
                    <a:pt x="15" y="189"/>
                    <a:pt x="15" y="188"/>
                  </a:cubicBezTo>
                  <a:cubicBezTo>
                    <a:pt x="17" y="182"/>
                    <a:pt x="19" y="175"/>
                    <a:pt x="21" y="169"/>
                  </a:cubicBezTo>
                  <a:cubicBezTo>
                    <a:pt x="22" y="168"/>
                    <a:pt x="21" y="167"/>
                    <a:pt x="20" y="166"/>
                  </a:cubicBezTo>
                  <a:cubicBezTo>
                    <a:pt x="20" y="166"/>
                    <a:pt x="20" y="166"/>
                    <a:pt x="19" y="166"/>
                  </a:cubicBezTo>
                  <a:moveTo>
                    <a:pt x="260" y="149"/>
                  </a:moveTo>
                  <a:cubicBezTo>
                    <a:pt x="260" y="149"/>
                    <a:pt x="260" y="149"/>
                    <a:pt x="260" y="149"/>
                  </a:cubicBezTo>
                  <a:cubicBezTo>
                    <a:pt x="259" y="149"/>
                    <a:pt x="258" y="150"/>
                    <a:pt x="258" y="151"/>
                  </a:cubicBezTo>
                  <a:cubicBezTo>
                    <a:pt x="260" y="158"/>
                    <a:pt x="262" y="164"/>
                    <a:pt x="264" y="171"/>
                  </a:cubicBezTo>
                  <a:cubicBezTo>
                    <a:pt x="264" y="172"/>
                    <a:pt x="265" y="172"/>
                    <a:pt x="266" y="172"/>
                  </a:cubicBezTo>
                  <a:cubicBezTo>
                    <a:pt x="266" y="172"/>
                    <a:pt x="266" y="172"/>
                    <a:pt x="266" y="172"/>
                  </a:cubicBezTo>
                  <a:cubicBezTo>
                    <a:pt x="267" y="172"/>
                    <a:pt x="268" y="171"/>
                    <a:pt x="268" y="170"/>
                  </a:cubicBezTo>
                  <a:cubicBezTo>
                    <a:pt x="266" y="163"/>
                    <a:pt x="264" y="157"/>
                    <a:pt x="262" y="150"/>
                  </a:cubicBezTo>
                  <a:cubicBezTo>
                    <a:pt x="262" y="149"/>
                    <a:pt x="261" y="149"/>
                    <a:pt x="260" y="149"/>
                  </a:cubicBezTo>
                  <a:moveTo>
                    <a:pt x="33" y="129"/>
                  </a:moveTo>
                  <a:cubicBezTo>
                    <a:pt x="32" y="129"/>
                    <a:pt x="31" y="129"/>
                    <a:pt x="31" y="130"/>
                  </a:cubicBezTo>
                  <a:cubicBezTo>
                    <a:pt x="29" y="136"/>
                    <a:pt x="26" y="142"/>
                    <a:pt x="24" y="149"/>
                  </a:cubicBezTo>
                  <a:cubicBezTo>
                    <a:pt x="24" y="150"/>
                    <a:pt x="24" y="151"/>
                    <a:pt x="25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7" y="151"/>
                    <a:pt x="27" y="151"/>
                    <a:pt x="28" y="150"/>
                  </a:cubicBezTo>
                  <a:cubicBezTo>
                    <a:pt x="30" y="144"/>
                    <a:pt x="32" y="138"/>
                    <a:pt x="35" y="131"/>
                  </a:cubicBezTo>
                  <a:cubicBezTo>
                    <a:pt x="35" y="130"/>
                    <a:pt x="35" y="129"/>
                    <a:pt x="34" y="129"/>
                  </a:cubicBezTo>
                  <a:cubicBezTo>
                    <a:pt x="33" y="129"/>
                    <a:pt x="33" y="129"/>
                    <a:pt x="33" y="129"/>
                  </a:cubicBezTo>
                  <a:moveTo>
                    <a:pt x="247" y="111"/>
                  </a:moveTo>
                  <a:cubicBezTo>
                    <a:pt x="247" y="111"/>
                    <a:pt x="247" y="111"/>
                    <a:pt x="247" y="111"/>
                  </a:cubicBezTo>
                  <a:cubicBezTo>
                    <a:pt x="246" y="111"/>
                    <a:pt x="245" y="113"/>
                    <a:pt x="246" y="114"/>
                  </a:cubicBezTo>
                  <a:cubicBezTo>
                    <a:pt x="248" y="120"/>
                    <a:pt x="250" y="126"/>
                    <a:pt x="252" y="132"/>
                  </a:cubicBezTo>
                  <a:cubicBezTo>
                    <a:pt x="253" y="133"/>
                    <a:pt x="253" y="134"/>
                    <a:pt x="254" y="134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56" y="133"/>
                    <a:pt x="256" y="132"/>
                    <a:pt x="256" y="131"/>
                  </a:cubicBezTo>
                  <a:cubicBezTo>
                    <a:pt x="254" y="125"/>
                    <a:pt x="252" y="118"/>
                    <a:pt x="249" y="112"/>
                  </a:cubicBezTo>
                  <a:cubicBezTo>
                    <a:pt x="249" y="111"/>
                    <a:pt x="248" y="111"/>
                    <a:pt x="247" y="111"/>
                  </a:cubicBezTo>
                  <a:moveTo>
                    <a:pt x="49" y="92"/>
                  </a:moveTo>
                  <a:cubicBezTo>
                    <a:pt x="48" y="92"/>
                    <a:pt x="47" y="92"/>
                    <a:pt x="47" y="93"/>
                  </a:cubicBezTo>
                  <a:cubicBezTo>
                    <a:pt x="44" y="99"/>
                    <a:pt x="41" y="105"/>
                    <a:pt x="39" y="111"/>
                  </a:cubicBezTo>
                  <a:cubicBezTo>
                    <a:pt x="38" y="112"/>
                    <a:pt x="39" y="113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1" y="114"/>
                    <a:pt x="42" y="114"/>
                    <a:pt x="42" y="113"/>
                  </a:cubicBezTo>
                  <a:cubicBezTo>
                    <a:pt x="45" y="107"/>
                    <a:pt x="48" y="101"/>
                    <a:pt x="51" y="95"/>
                  </a:cubicBezTo>
                  <a:cubicBezTo>
                    <a:pt x="51" y="94"/>
                    <a:pt x="51" y="93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moveTo>
                    <a:pt x="231" y="74"/>
                  </a:moveTo>
                  <a:cubicBezTo>
                    <a:pt x="231" y="74"/>
                    <a:pt x="231" y="74"/>
                    <a:pt x="230" y="74"/>
                  </a:cubicBezTo>
                  <a:cubicBezTo>
                    <a:pt x="229" y="75"/>
                    <a:pt x="229" y="76"/>
                    <a:pt x="230" y="77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3" y="83"/>
                    <a:pt x="235" y="89"/>
                    <a:pt x="238" y="95"/>
                  </a:cubicBezTo>
                  <a:cubicBezTo>
                    <a:pt x="238" y="96"/>
                    <a:pt x="239" y="96"/>
                    <a:pt x="240" y="96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5"/>
                    <a:pt x="242" y="94"/>
                  </a:cubicBezTo>
                  <a:cubicBezTo>
                    <a:pt x="239" y="87"/>
                    <a:pt x="236" y="81"/>
                    <a:pt x="233" y="75"/>
                  </a:cubicBezTo>
                  <a:cubicBezTo>
                    <a:pt x="233" y="75"/>
                    <a:pt x="232" y="74"/>
                    <a:pt x="231" y="74"/>
                  </a:cubicBezTo>
                  <a:moveTo>
                    <a:pt x="68" y="57"/>
                  </a:moveTo>
                  <a:cubicBezTo>
                    <a:pt x="68" y="57"/>
                    <a:pt x="67" y="57"/>
                    <a:pt x="67" y="58"/>
                  </a:cubicBezTo>
                  <a:cubicBezTo>
                    <a:pt x="63" y="63"/>
                    <a:pt x="60" y="69"/>
                    <a:pt x="56" y="75"/>
                  </a:cubicBezTo>
                  <a:cubicBezTo>
                    <a:pt x="56" y="76"/>
                    <a:pt x="56" y="77"/>
                    <a:pt x="57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3" y="71"/>
                    <a:pt x="66" y="65"/>
                    <a:pt x="70" y="60"/>
                  </a:cubicBezTo>
                  <a:cubicBezTo>
                    <a:pt x="70" y="59"/>
                    <a:pt x="70" y="58"/>
                    <a:pt x="69" y="57"/>
                  </a:cubicBezTo>
                  <a:cubicBezTo>
                    <a:pt x="69" y="57"/>
                    <a:pt x="69" y="57"/>
                    <a:pt x="68" y="57"/>
                  </a:cubicBezTo>
                  <a:moveTo>
                    <a:pt x="211" y="40"/>
                  </a:moveTo>
                  <a:cubicBezTo>
                    <a:pt x="210" y="40"/>
                    <a:pt x="210" y="40"/>
                    <a:pt x="209" y="40"/>
                  </a:cubicBezTo>
                  <a:cubicBezTo>
                    <a:pt x="209" y="41"/>
                    <a:pt x="208" y="42"/>
                    <a:pt x="209" y="43"/>
                  </a:cubicBezTo>
                  <a:cubicBezTo>
                    <a:pt x="213" y="48"/>
                    <a:pt x="217" y="54"/>
                    <a:pt x="220" y="60"/>
                  </a:cubicBezTo>
                  <a:cubicBezTo>
                    <a:pt x="220" y="60"/>
                    <a:pt x="221" y="61"/>
                    <a:pt x="222" y="61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4" y="60"/>
                    <a:pt x="224" y="59"/>
                    <a:pt x="223" y="58"/>
                  </a:cubicBezTo>
                  <a:cubicBezTo>
                    <a:pt x="220" y="52"/>
                    <a:pt x="216" y="46"/>
                    <a:pt x="212" y="41"/>
                  </a:cubicBezTo>
                  <a:cubicBezTo>
                    <a:pt x="212" y="40"/>
                    <a:pt x="211" y="40"/>
                    <a:pt x="211" y="40"/>
                  </a:cubicBezTo>
                  <a:moveTo>
                    <a:pt x="93" y="25"/>
                  </a:moveTo>
                  <a:cubicBezTo>
                    <a:pt x="92" y="25"/>
                    <a:pt x="92" y="26"/>
                    <a:pt x="91" y="26"/>
                  </a:cubicBezTo>
                  <a:cubicBezTo>
                    <a:pt x="87" y="31"/>
                    <a:pt x="82" y="36"/>
                    <a:pt x="78" y="41"/>
                  </a:cubicBezTo>
                  <a:cubicBezTo>
                    <a:pt x="77" y="42"/>
                    <a:pt x="78" y="43"/>
                    <a:pt x="78" y="44"/>
                  </a:cubicBezTo>
                  <a:cubicBezTo>
                    <a:pt x="79" y="44"/>
                    <a:pt x="79" y="44"/>
                    <a:pt x="80" y="44"/>
                  </a:cubicBez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38"/>
                    <a:pt x="90" y="33"/>
                    <a:pt x="94" y="29"/>
                  </a:cubicBezTo>
                  <a:cubicBezTo>
                    <a:pt x="95" y="28"/>
                    <a:pt x="95" y="27"/>
                    <a:pt x="94" y="26"/>
                  </a:cubicBezTo>
                  <a:cubicBezTo>
                    <a:pt x="94" y="26"/>
                    <a:pt x="93" y="25"/>
                    <a:pt x="93" y="25"/>
                  </a:cubicBezTo>
                  <a:moveTo>
                    <a:pt x="182" y="12"/>
                  </a:moveTo>
                  <a:cubicBezTo>
                    <a:pt x="182" y="12"/>
                    <a:pt x="181" y="12"/>
                    <a:pt x="181" y="13"/>
                  </a:cubicBezTo>
                  <a:cubicBezTo>
                    <a:pt x="180" y="14"/>
                    <a:pt x="180" y="15"/>
                    <a:pt x="181" y="15"/>
                  </a:cubicBezTo>
                  <a:cubicBezTo>
                    <a:pt x="187" y="19"/>
                    <a:pt x="192" y="23"/>
                    <a:pt x="196" y="28"/>
                  </a:cubicBezTo>
                  <a:cubicBezTo>
                    <a:pt x="197" y="29"/>
                    <a:pt x="197" y="29"/>
                    <a:pt x="198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8" y="29"/>
                    <a:pt x="199" y="29"/>
                    <a:pt x="199" y="28"/>
                  </a:cubicBezTo>
                  <a:cubicBezTo>
                    <a:pt x="200" y="27"/>
                    <a:pt x="200" y="26"/>
                    <a:pt x="199" y="25"/>
                  </a:cubicBezTo>
                  <a:cubicBezTo>
                    <a:pt x="194" y="20"/>
                    <a:pt x="189" y="16"/>
                    <a:pt x="184" y="12"/>
                  </a:cubicBezTo>
                  <a:cubicBezTo>
                    <a:pt x="183" y="12"/>
                    <a:pt x="183" y="12"/>
                    <a:pt x="182" y="12"/>
                  </a:cubicBezTo>
                  <a:moveTo>
                    <a:pt x="126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19" y="6"/>
                    <a:pt x="113" y="9"/>
                    <a:pt x="107" y="13"/>
                  </a:cubicBezTo>
                  <a:cubicBezTo>
                    <a:pt x="106" y="13"/>
                    <a:pt x="106" y="15"/>
                    <a:pt x="106" y="16"/>
                  </a:cubicBezTo>
                  <a:cubicBezTo>
                    <a:pt x="107" y="16"/>
                    <a:pt x="107" y="16"/>
                    <a:pt x="108" y="16"/>
                  </a:cubicBezTo>
                  <a:cubicBezTo>
                    <a:pt x="108" y="16"/>
                    <a:pt x="109" y="16"/>
                    <a:pt x="109" y="16"/>
                  </a:cubicBezTo>
                  <a:cubicBezTo>
                    <a:pt x="115" y="12"/>
                    <a:pt x="120" y="9"/>
                    <a:pt x="126" y="7"/>
                  </a:cubicBezTo>
                  <a:cubicBezTo>
                    <a:pt x="127" y="7"/>
                    <a:pt x="128" y="6"/>
                    <a:pt x="128" y="5"/>
                  </a:cubicBezTo>
                  <a:cubicBezTo>
                    <a:pt x="127" y="4"/>
                    <a:pt x="127" y="3"/>
                    <a:pt x="126" y="3"/>
                  </a:cubicBezTo>
                  <a:moveTo>
                    <a:pt x="146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3" y="1"/>
                    <a:pt x="143" y="2"/>
                  </a:cubicBezTo>
                  <a:cubicBezTo>
                    <a:pt x="143" y="3"/>
                    <a:pt x="144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52" y="4"/>
                    <a:pt x="158" y="5"/>
                    <a:pt x="164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6" y="7"/>
                    <a:pt x="166" y="6"/>
                    <a:pt x="167" y="6"/>
                  </a:cubicBezTo>
                  <a:cubicBezTo>
                    <a:pt x="167" y="4"/>
                    <a:pt x="166" y="3"/>
                    <a:pt x="165" y="3"/>
                  </a:cubicBezTo>
                  <a:cubicBezTo>
                    <a:pt x="159" y="1"/>
                    <a:pt x="153" y="0"/>
                    <a:pt x="14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4980" y="412750"/>
            <a:ext cx="6295390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53" name="Line 1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834221" y="187536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173" name="AutoShape 14"/>
          <p:cNvSpPr/>
          <p:nvPr>
            <p:custDataLst>
              <p:tags r:id="rId3"/>
            </p:custDataLst>
          </p:nvPr>
        </p:nvSpPr>
        <p:spPr>
          <a:xfrm>
            <a:off x="5543304" y="1657350"/>
            <a:ext cx="3467100" cy="448733"/>
          </a:xfrm>
          <a:prstGeom prst="homePlate">
            <a:avLst>
              <a:gd name="adj" fmla="val 137465"/>
            </a:avLst>
          </a:prstGeom>
          <a:noFill/>
          <a:ln w="9525" cap="rnd" cmpd="sng">
            <a:solidFill>
              <a:srgbClr val="808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ịch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68654" y="2925234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AutoShap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7737" y="2709334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503088" y="397721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12170" y="3759201"/>
            <a:ext cx="3467100" cy="448733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ặt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835404" y="5027083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AutoShap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44488" y="4811183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hín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180" name="组合 2"/>
          <p:cNvGrpSpPr/>
          <p:nvPr/>
        </p:nvGrpSpPr>
        <p:grpSpPr>
          <a:xfrm>
            <a:off x="4487088" y="2556934"/>
            <a:ext cx="556683" cy="755649"/>
            <a:chOff x="1912093" y="3035874"/>
            <a:chExt cx="556574" cy="754146"/>
          </a:xfrm>
        </p:grpSpPr>
        <p:sp>
          <p:nvSpPr>
            <p:cNvPr id="403" name="Freeform 352"/>
            <p:cNvSpPr>
              <a:spLocks noEditPoints="1"/>
            </p:cNvSpPr>
            <p:nvPr/>
          </p:nvSpPr>
          <p:spPr bwMode="auto">
            <a:xfrm>
              <a:off x="1918436" y="3066040"/>
              <a:ext cx="550231" cy="712865"/>
            </a:xfrm>
            <a:custGeom>
              <a:avLst/>
              <a:gdLst>
                <a:gd name="T0" fmla="*/ 241 w 290"/>
                <a:gd name="T1" fmla="*/ 170 h 374"/>
                <a:gd name="T2" fmla="*/ 272 w 290"/>
                <a:gd name="T3" fmla="*/ 130 h 374"/>
                <a:gd name="T4" fmla="*/ 266 w 290"/>
                <a:gd name="T5" fmla="*/ 67 h 374"/>
                <a:gd name="T6" fmla="*/ 147 w 290"/>
                <a:gd name="T7" fmla="*/ 3 h 374"/>
                <a:gd name="T8" fmla="*/ 50 w 290"/>
                <a:gd name="T9" fmla="*/ 66 h 374"/>
                <a:gd name="T10" fmla="*/ 23 w 290"/>
                <a:gd name="T11" fmla="*/ 152 h 374"/>
                <a:gd name="T12" fmla="*/ 109 w 290"/>
                <a:gd name="T13" fmla="*/ 364 h 374"/>
                <a:gd name="T14" fmla="*/ 239 w 290"/>
                <a:gd name="T15" fmla="*/ 327 h 374"/>
                <a:gd name="T16" fmla="*/ 263 w 290"/>
                <a:gd name="T17" fmla="*/ 209 h 374"/>
                <a:gd name="T18" fmla="*/ 241 w 290"/>
                <a:gd name="T19" fmla="*/ 170 h 374"/>
                <a:gd name="T20" fmla="*/ 186 w 290"/>
                <a:gd name="T21" fmla="*/ 273 h 374"/>
                <a:gd name="T22" fmla="*/ 92 w 290"/>
                <a:gd name="T23" fmla="*/ 253 h 374"/>
                <a:gd name="T24" fmla="*/ 133 w 290"/>
                <a:gd name="T25" fmla="*/ 201 h 374"/>
                <a:gd name="T26" fmla="*/ 186 w 290"/>
                <a:gd name="T27" fmla="*/ 273 h 374"/>
                <a:gd name="T28" fmla="*/ 186 w 290"/>
                <a:gd name="T29" fmla="*/ 141 h 374"/>
                <a:gd name="T30" fmla="*/ 100 w 290"/>
                <a:gd name="T31" fmla="*/ 101 h 374"/>
                <a:gd name="T32" fmla="*/ 150 w 290"/>
                <a:gd name="T33" fmla="*/ 59 h 374"/>
                <a:gd name="T34" fmla="*/ 186 w 290"/>
                <a:gd name="T35" fmla="*/ 14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374">
                  <a:moveTo>
                    <a:pt x="241" y="170"/>
                  </a:moveTo>
                  <a:cubicBezTo>
                    <a:pt x="246" y="155"/>
                    <a:pt x="266" y="145"/>
                    <a:pt x="272" y="130"/>
                  </a:cubicBezTo>
                  <a:cubicBezTo>
                    <a:pt x="281" y="109"/>
                    <a:pt x="280" y="86"/>
                    <a:pt x="266" y="67"/>
                  </a:cubicBezTo>
                  <a:cubicBezTo>
                    <a:pt x="243" y="35"/>
                    <a:pt x="193" y="5"/>
                    <a:pt x="147" y="3"/>
                  </a:cubicBezTo>
                  <a:cubicBezTo>
                    <a:pt x="99" y="0"/>
                    <a:pt x="68" y="31"/>
                    <a:pt x="50" y="66"/>
                  </a:cubicBezTo>
                  <a:cubicBezTo>
                    <a:pt x="35" y="94"/>
                    <a:pt x="27" y="127"/>
                    <a:pt x="23" y="152"/>
                  </a:cubicBezTo>
                  <a:cubicBezTo>
                    <a:pt x="12" y="221"/>
                    <a:pt x="0" y="343"/>
                    <a:pt x="109" y="364"/>
                  </a:cubicBezTo>
                  <a:cubicBezTo>
                    <a:pt x="159" y="374"/>
                    <a:pt x="205" y="359"/>
                    <a:pt x="239" y="327"/>
                  </a:cubicBezTo>
                  <a:cubicBezTo>
                    <a:pt x="269" y="299"/>
                    <a:pt x="290" y="245"/>
                    <a:pt x="263" y="209"/>
                  </a:cubicBezTo>
                  <a:cubicBezTo>
                    <a:pt x="251" y="194"/>
                    <a:pt x="233" y="189"/>
                    <a:pt x="241" y="170"/>
                  </a:cubicBezTo>
                  <a:moveTo>
                    <a:pt x="186" y="273"/>
                  </a:moveTo>
                  <a:cubicBezTo>
                    <a:pt x="152" y="295"/>
                    <a:pt x="88" y="324"/>
                    <a:pt x="92" y="253"/>
                  </a:cubicBezTo>
                  <a:cubicBezTo>
                    <a:pt x="92" y="253"/>
                    <a:pt x="99" y="205"/>
                    <a:pt x="133" y="201"/>
                  </a:cubicBezTo>
                  <a:cubicBezTo>
                    <a:pt x="167" y="198"/>
                    <a:pt x="220" y="251"/>
                    <a:pt x="186" y="273"/>
                  </a:cubicBezTo>
                  <a:moveTo>
                    <a:pt x="186" y="141"/>
                  </a:moveTo>
                  <a:cubicBezTo>
                    <a:pt x="148" y="155"/>
                    <a:pt x="80" y="170"/>
                    <a:pt x="100" y="101"/>
                  </a:cubicBezTo>
                  <a:cubicBezTo>
                    <a:pt x="100" y="101"/>
                    <a:pt x="116" y="56"/>
                    <a:pt x="150" y="59"/>
                  </a:cubicBezTo>
                  <a:cubicBezTo>
                    <a:pt x="185" y="63"/>
                    <a:pt x="224" y="126"/>
                    <a:pt x="186" y="14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5" name="Freeform 354"/>
            <p:cNvSpPr>
              <a:spLocks noEditPoints="1"/>
            </p:cNvSpPr>
            <p:nvPr/>
          </p:nvSpPr>
          <p:spPr bwMode="auto">
            <a:xfrm>
              <a:off x="2007234" y="3569333"/>
              <a:ext cx="431305" cy="195284"/>
            </a:xfrm>
            <a:custGeom>
              <a:avLst/>
              <a:gdLst>
                <a:gd name="T0" fmla="*/ 59 w 227"/>
                <a:gd name="T1" fmla="*/ 59 h 103"/>
                <a:gd name="T2" fmla="*/ 59 w 227"/>
                <a:gd name="T3" fmla="*/ 55 h 103"/>
                <a:gd name="T4" fmla="*/ 79 w 227"/>
                <a:gd name="T5" fmla="*/ 57 h 103"/>
                <a:gd name="T6" fmla="*/ 79 w 227"/>
                <a:gd name="T7" fmla="*/ 61 h 103"/>
                <a:gd name="T8" fmla="*/ 117 w 227"/>
                <a:gd name="T9" fmla="*/ 50 h 103"/>
                <a:gd name="T10" fmla="*/ 120 w 227"/>
                <a:gd name="T11" fmla="*/ 51 h 103"/>
                <a:gd name="T12" fmla="*/ 100 w 227"/>
                <a:gd name="T13" fmla="*/ 59 h 103"/>
                <a:gd name="T14" fmla="*/ 97 w 227"/>
                <a:gd name="T15" fmla="*/ 58 h 103"/>
                <a:gd name="T16" fmla="*/ 117 w 227"/>
                <a:gd name="T17" fmla="*/ 50 h 103"/>
                <a:gd name="T18" fmla="*/ 215 w 227"/>
                <a:gd name="T19" fmla="*/ 5 h 103"/>
                <a:gd name="T20" fmla="*/ 153 w 227"/>
                <a:gd name="T21" fmla="*/ 28 h 103"/>
                <a:gd name="T22" fmla="*/ 137 w 227"/>
                <a:gd name="T23" fmla="*/ 44 h 103"/>
                <a:gd name="T24" fmla="*/ 134 w 227"/>
                <a:gd name="T25" fmla="*/ 43 h 103"/>
                <a:gd name="T26" fmla="*/ 149 w 227"/>
                <a:gd name="T27" fmla="*/ 29 h 103"/>
                <a:gd name="T28" fmla="*/ 0 w 227"/>
                <a:gd name="T29" fmla="*/ 63 h 103"/>
                <a:gd name="T30" fmla="*/ 174 w 227"/>
                <a:gd name="T31" fmla="*/ 61 h 103"/>
                <a:gd name="T32" fmla="*/ 215 w 227"/>
                <a:gd name="T33" fmla="*/ 5 h 103"/>
                <a:gd name="T34" fmla="*/ 215 w 227"/>
                <a:gd name="T35" fmla="*/ 5 h 103"/>
                <a:gd name="T36" fmla="*/ 168 w 227"/>
                <a:gd name="T37" fmla="*/ 67 h 103"/>
                <a:gd name="T38" fmla="*/ 0 w 227"/>
                <a:gd name="T39" fmla="*/ 66 h 103"/>
                <a:gd name="T40" fmla="*/ 61 w 227"/>
                <a:gd name="T41" fmla="*/ 100 h 103"/>
                <a:gd name="T42" fmla="*/ 62 w 227"/>
                <a:gd name="T43" fmla="*/ 100 h 103"/>
                <a:gd name="T44" fmla="*/ 62 w 227"/>
                <a:gd name="T45" fmla="*/ 100 h 103"/>
                <a:gd name="T46" fmla="*/ 92 w 227"/>
                <a:gd name="T47" fmla="*/ 103 h 103"/>
                <a:gd name="T48" fmla="*/ 192 w 227"/>
                <a:gd name="T49" fmla="*/ 63 h 103"/>
                <a:gd name="T50" fmla="*/ 192 w 227"/>
                <a:gd name="T51" fmla="*/ 63 h 103"/>
                <a:gd name="T52" fmla="*/ 192 w 227"/>
                <a:gd name="T53" fmla="*/ 63 h 103"/>
                <a:gd name="T54" fmla="*/ 193 w 227"/>
                <a:gd name="T55" fmla="*/ 63 h 103"/>
                <a:gd name="T56" fmla="*/ 193 w 227"/>
                <a:gd name="T57" fmla="*/ 62 h 103"/>
                <a:gd name="T58" fmla="*/ 193 w 227"/>
                <a:gd name="T59" fmla="*/ 62 h 103"/>
                <a:gd name="T60" fmla="*/ 193 w 227"/>
                <a:gd name="T61" fmla="*/ 62 h 103"/>
                <a:gd name="T62" fmla="*/ 227 w 227"/>
                <a:gd name="T6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03">
                  <a:moveTo>
                    <a:pt x="79" y="61"/>
                  </a:moveTo>
                  <a:cubicBezTo>
                    <a:pt x="73" y="61"/>
                    <a:pt x="66" y="60"/>
                    <a:pt x="59" y="59"/>
                  </a:cubicBezTo>
                  <a:cubicBezTo>
                    <a:pt x="58" y="59"/>
                    <a:pt x="57" y="58"/>
                    <a:pt x="57" y="57"/>
                  </a:cubicBezTo>
                  <a:cubicBezTo>
                    <a:pt x="58" y="56"/>
                    <a:pt x="58" y="55"/>
                    <a:pt x="59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6" y="56"/>
                    <a:pt x="73" y="57"/>
                    <a:pt x="79" y="57"/>
                  </a:cubicBezTo>
                  <a:cubicBezTo>
                    <a:pt x="80" y="57"/>
                    <a:pt x="81" y="58"/>
                    <a:pt x="81" y="59"/>
                  </a:cubicBezTo>
                  <a:cubicBezTo>
                    <a:pt x="81" y="60"/>
                    <a:pt x="80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moveTo>
                    <a:pt x="117" y="50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9" y="49"/>
                    <a:pt x="120" y="50"/>
                    <a:pt x="120" y="51"/>
                  </a:cubicBezTo>
                  <a:cubicBezTo>
                    <a:pt x="121" y="52"/>
                    <a:pt x="120" y="53"/>
                    <a:pt x="119" y="53"/>
                  </a:cubicBezTo>
                  <a:cubicBezTo>
                    <a:pt x="113" y="56"/>
                    <a:pt x="106" y="58"/>
                    <a:pt x="100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8" y="59"/>
                    <a:pt x="97" y="59"/>
                    <a:pt x="97" y="58"/>
                  </a:cubicBezTo>
                  <a:cubicBezTo>
                    <a:pt x="97" y="57"/>
                    <a:pt x="98" y="55"/>
                    <a:pt x="99" y="55"/>
                  </a:cubicBezTo>
                  <a:cubicBezTo>
                    <a:pt x="105" y="54"/>
                    <a:pt x="111" y="52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moveTo>
                    <a:pt x="215" y="5"/>
                  </a:moveTo>
                  <a:cubicBezTo>
                    <a:pt x="194" y="13"/>
                    <a:pt x="173" y="21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4" y="29"/>
                    <a:pt x="154" y="30"/>
                    <a:pt x="153" y="31"/>
                  </a:cubicBezTo>
                  <a:cubicBezTo>
                    <a:pt x="148" y="36"/>
                    <a:pt x="143" y="40"/>
                    <a:pt x="137" y="44"/>
                  </a:cubicBezTo>
                  <a:cubicBezTo>
                    <a:pt x="137" y="44"/>
                    <a:pt x="136" y="44"/>
                    <a:pt x="136" y="44"/>
                  </a:cubicBezTo>
                  <a:cubicBezTo>
                    <a:pt x="135" y="44"/>
                    <a:pt x="135" y="44"/>
                    <a:pt x="134" y="43"/>
                  </a:cubicBezTo>
                  <a:cubicBezTo>
                    <a:pt x="134" y="42"/>
                    <a:pt x="134" y="41"/>
                    <a:pt x="135" y="40"/>
                  </a:cubicBezTo>
                  <a:cubicBezTo>
                    <a:pt x="140" y="37"/>
                    <a:pt x="145" y="33"/>
                    <a:pt x="149" y="29"/>
                  </a:cubicBezTo>
                  <a:cubicBezTo>
                    <a:pt x="145" y="30"/>
                    <a:pt x="140" y="32"/>
                    <a:pt x="136" y="33"/>
                  </a:cubicBezTo>
                  <a:cubicBezTo>
                    <a:pt x="90" y="47"/>
                    <a:pt x="45" y="56"/>
                    <a:pt x="0" y="63"/>
                  </a:cubicBezTo>
                  <a:cubicBezTo>
                    <a:pt x="23" y="83"/>
                    <a:pt x="53" y="93"/>
                    <a:pt x="84" y="93"/>
                  </a:cubicBezTo>
                  <a:cubicBezTo>
                    <a:pt x="116" y="93"/>
                    <a:pt x="149" y="82"/>
                    <a:pt x="174" y="61"/>
                  </a:cubicBezTo>
                  <a:cubicBezTo>
                    <a:pt x="188" y="50"/>
                    <a:pt x="201" y="34"/>
                    <a:pt x="210" y="17"/>
                  </a:cubicBezTo>
                  <a:cubicBezTo>
                    <a:pt x="212" y="13"/>
                    <a:pt x="213" y="9"/>
                    <a:pt x="215" y="5"/>
                  </a:cubicBezTo>
                  <a:moveTo>
                    <a:pt x="227" y="0"/>
                  </a:moveTo>
                  <a:cubicBezTo>
                    <a:pt x="223" y="2"/>
                    <a:pt x="219" y="3"/>
                    <a:pt x="215" y="5"/>
                  </a:cubicBezTo>
                  <a:cubicBezTo>
                    <a:pt x="213" y="9"/>
                    <a:pt x="212" y="13"/>
                    <a:pt x="210" y="17"/>
                  </a:cubicBezTo>
                  <a:cubicBezTo>
                    <a:pt x="200" y="37"/>
                    <a:pt x="186" y="54"/>
                    <a:pt x="168" y="67"/>
                  </a:cubicBezTo>
                  <a:cubicBezTo>
                    <a:pt x="142" y="85"/>
                    <a:pt x="111" y="94"/>
                    <a:pt x="81" y="94"/>
                  </a:cubicBezTo>
                  <a:cubicBezTo>
                    <a:pt x="51" y="94"/>
                    <a:pt x="22" y="85"/>
                    <a:pt x="0" y="66"/>
                  </a:cubicBezTo>
                  <a:cubicBezTo>
                    <a:pt x="14" y="82"/>
                    <a:pt x="34" y="94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72" y="102"/>
                    <a:pt x="82" y="103"/>
                    <a:pt x="92" y="103"/>
                  </a:cubicBezTo>
                  <a:cubicBezTo>
                    <a:pt x="130" y="103"/>
                    <a:pt x="165" y="88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209" y="46"/>
                    <a:pt x="223" y="23"/>
                    <a:pt x="227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6" name="Freeform 355"/>
            <p:cNvSpPr/>
            <p:nvPr/>
          </p:nvSpPr>
          <p:spPr bwMode="auto">
            <a:xfrm>
              <a:off x="1912093" y="3035874"/>
              <a:ext cx="528032" cy="754146"/>
            </a:xfrm>
            <a:custGeom>
              <a:avLst/>
              <a:gdLst>
                <a:gd name="T0" fmla="*/ 44 w 278"/>
                <a:gd name="T1" fmla="*/ 73 h 396"/>
                <a:gd name="T2" fmla="*/ 177 w 278"/>
                <a:gd name="T3" fmla="*/ 17 h 396"/>
                <a:gd name="T4" fmla="*/ 270 w 278"/>
                <a:gd name="T5" fmla="*/ 119 h 396"/>
                <a:gd name="T6" fmla="*/ 237 w 278"/>
                <a:gd name="T7" fmla="*/ 172 h 396"/>
                <a:gd name="T8" fmla="*/ 235 w 278"/>
                <a:gd name="T9" fmla="*/ 196 h 396"/>
                <a:gd name="T10" fmla="*/ 252 w 278"/>
                <a:gd name="T11" fmla="*/ 213 h 396"/>
                <a:gd name="T12" fmla="*/ 267 w 278"/>
                <a:gd name="T13" fmla="*/ 242 h 396"/>
                <a:gd name="T14" fmla="*/ 224 w 278"/>
                <a:gd name="T15" fmla="*/ 341 h 396"/>
                <a:gd name="T16" fmla="*/ 22 w 278"/>
                <a:gd name="T17" fmla="*/ 302 h 396"/>
                <a:gd name="T18" fmla="*/ 12 w 278"/>
                <a:gd name="T19" fmla="*/ 203 h 396"/>
                <a:gd name="T20" fmla="*/ 44 w 278"/>
                <a:gd name="T21" fmla="*/ 73 h 396"/>
                <a:gd name="T22" fmla="*/ 43 w 278"/>
                <a:gd name="T23" fmla="*/ 73 h 396"/>
                <a:gd name="T24" fmla="*/ 16 w 278"/>
                <a:gd name="T25" fmla="*/ 288 h 396"/>
                <a:gd name="T26" fmla="*/ 218 w 278"/>
                <a:gd name="T27" fmla="*/ 347 h 396"/>
                <a:gd name="T28" fmla="*/ 267 w 278"/>
                <a:gd name="T29" fmla="*/ 277 h 396"/>
                <a:gd name="T30" fmla="*/ 260 w 278"/>
                <a:gd name="T31" fmla="*/ 220 h 396"/>
                <a:gd name="T32" fmla="*/ 239 w 278"/>
                <a:gd name="T33" fmla="*/ 197 h 396"/>
                <a:gd name="T34" fmla="*/ 257 w 278"/>
                <a:gd name="T35" fmla="*/ 150 h 396"/>
                <a:gd name="T36" fmla="*/ 258 w 278"/>
                <a:gd name="T37" fmla="*/ 69 h 396"/>
                <a:gd name="T38" fmla="*/ 124 w 278"/>
                <a:gd name="T39" fmla="*/ 9 h 396"/>
                <a:gd name="T40" fmla="*/ 43 w 278"/>
                <a:gd name="T41" fmla="*/ 73 h 396"/>
                <a:gd name="T42" fmla="*/ 44 w 278"/>
                <a:gd name="T43" fmla="*/ 7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396">
                  <a:moveTo>
                    <a:pt x="44" y="73"/>
                  </a:moveTo>
                  <a:cubicBezTo>
                    <a:pt x="72" y="20"/>
                    <a:pt x="120" y="0"/>
                    <a:pt x="177" y="17"/>
                  </a:cubicBezTo>
                  <a:cubicBezTo>
                    <a:pt x="221" y="31"/>
                    <a:pt x="274" y="68"/>
                    <a:pt x="270" y="119"/>
                  </a:cubicBezTo>
                  <a:cubicBezTo>
                    <a:pt x="269" y="144"/>
                    <a:pt x="248" y="154"/>
                    <a:pt x="237" y="172"/>
                  </a:cubicBezTo>
                  <a:cubicBezTo>
                    <a:pt x="232" y="180"/>
                    <a:pt x="231" y="188"/>
                    <a:pt x="235" y="196"/>
                  </a:cubicBezTo>
                  <a:cubicBezTo>
                    <a:pt x="239" y="202"/>
                    <a:pt x="247" y="208"/>
                    <a:pt x="252" y="213"/>
                  </a:cubicBezTo>
                  <a:cubicBezTo>
                    <a:pt x="260" y="221"/>
                    <a:pt x="265" y="231"/>
                    <a:pt x="267" y="242"/>
                  </a:cubicBezTo>
                  <a:cubicBezTo>
                    <a:pt x="277" y="279"/>
                    <a:pt x="251" y="319"/>
                    <a:pt x="224" y="341"/>
                  </a:cubicBezTo>
                  <a:cubicBezTo>
                    <a:pt x="161" y="393"/>
                    <a:pt x="53" y="382"/>
                    <a:pt x="22" y="302"/>
                  </a:cubicBezTo>
                  <a:cubicBezTo>
                    <a:pt x="10" y="271"/>
                    <a:pt x="10" y="236"/>
                    <a:pt x="12" y="203"/>
                  </a:cubicBezTo>
                  <a:cubicBezTo>
                    <a:pt x="15" y="158"/>
                    <a:pt x="24" y="113"/>
                    <a:pt x="44" y="73"/>
                  </a:cubicBezTo>
                  <a:cubicBezTo>
                    <a:pt x="45" y="71"/>
                    <a:pt x="43" y="73"/>
                    <a:pt x="43" y="73"/>
                  </a:cubicBezTo>
                  <a:cubicBezTo>
                    <a:pt x="12" y="135"/>
                    <a:pt x="0" y="220"/>
                    <a:pt x="16" y="288"/>
                  </a:cubicBezTo>
                  <a:cubicBezTo>
                    <a:pt x="37" y="380"/>
                    <a:pt x="147" y="396"/>
                    <a:pt x="218" y="347"/>
                  </a:cubicBezTo>
                  <a:cubicBezTo>
                    <a:pt x="242" y="330"/>
                    <a:pt x="259" y="305"/>
                    <a:pt x="267" y="277"/>
                  </a:cubicBezTo>
                  <a:cubicBezTo>
                    <a:pt x="273" y="258"/>
                    <a:pt x="270" y="237"/>
                    <a:pt x="260" y="220"/>
                  </a:cubicBezTo>
                  <a:cubicBezTo>
                    <a:pt x="255" y="211"/>
                    <a:pt x="246" y="204"/>
                    <a:pt x="239" y="197"/>
                  </a:cubicBezTo>
                  <a:cubicBezTo>
                    <a:pt x="223" y="181"/>
                    <a:pt x="246" y="162"/>
                    <a:pt x="257" y="150"/>
                  </a:cubicBezTo>
                  <a:cubicBezTo>
                    <a:pt x="278" y="128"/>
                    <a:pt x="275" y="92"/>
                    <a:pt x="258" y="69"/>
                  </a:cubicBezTo>
                  <a:cubicBezTo>
                    <a:pt x="229" y="30"/>
                    <a:pt x="172" y="4"/>
                    <a:pt x="124" y="9"/>
                  </a:cubicBezTo>
                  <a:cubicBezTo>
                    <a:pt x="87" y="13"/>
                    <a:pt x="60" y="42"/>
                    <a:pt x="43" y="73"/>
                  </a:cubicBezTo>
                  <a:cubicBezTo>
                    <a:pt x="42" y="75"/>
                    <a:pt x="43" y="73"/>
                    <a:pt x="44" y="7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7" name="Freeform 356"/>
            <p:cNvSpPr>
              <a:spLocks noEditPoints="1"/>
            </p:cNvSpPr>
            <p:nvPr/>
          </p:nvSpPr>
          <p:spPr bwMode="auto">
            <a:xfrm>
              <a:off x="1981863" y="3115258"/>
              <a:ext cx="374220" cy="508056"/>
            </a:xfrm>
            <a:custGeom>
              <a:avLst/>
              <a:gdLst>
                <a:gd name="T0" fmla="*/ 162 w 197"/>
                <a:gd name="T1" fmla="*/ 267 h 267"/>
                <a:gd name="T2" fmla="*/ 13 w 197"/>
                <a:gd name="T3" fmla="*/ 245 h 267"/>
                <a:gd name="T4" fmla="*/ 21 w 197"/>
                <a:gd name="T5" fmla="*/ 266 h 267"/>
                <a:gd name="T6" fmla="*/ 24 w 197"/>
                <a:gd name="T7" fmla="*/ 263 h 267"/>
                <a:gd name="T8" fmla="*/ 13 w 197"/>
                <a:gd name="T9" fmla="*/ 245 h 267"/>
                <a:gd name="T10" fmla="*/ 176 w 197"/>
                <a:gd name="T11" fmla="*/ 251 h 267"/>
                <a:gd name="T12" fmla="*/ 179 w 197"/>
                <a:gd name="T13" fmla="*/ 253 h 267"/>
                <a:gd name="T14" fmla="*/ 187 w 197"/>
                <a:gd name="T15" fmla="*/ 233 h 267"/>
                <a:gd name="T16" fmla="*/ 1 w 197"/>
                <a:gd name="T17" fmla="*/ 209 h 267"/>
                <a:gd name="T18" fmla="*/ 7 w 197"/>
                <a:gd name="T19" fmla="*/ 230 h 267"/>
                <a:gd name="T20" fmla="*/ 3 w 197"/>
                <a:gd name="T21" fmla="*/ 206 h 267"/>
                <a:gd name="T22" fmla="*/ 192 w 197"/>
                <a:gd name="T23" fmla="*/ 196 h 267"/>
                <a:gd name="T24" fmla="*/ 191 w 197"/>
                <a:gd name="T25" fmla="*/ 215 h 267"/>
                <a:gd name="T26" fmla="*/ 195 w 197"/>
                <a:gd name="T27" fmla="*/ 216 h 267"/>
                <a:gd name="T28" fmla="*/ 194 w 197"/>
                <a:gd name="T29" fmla="*/ 194 h 267"/>
                <a:gd name="T30" fmla="*/ 0 w 197"/>
                <a:gd name="T31" fmla="*/ 183 h 267"/>
                <a:gd name="T32" fmla="*/ 2 w 197"/>
                <a:gd name="T33" fmla="*/ 191 h 267"/>
                <a:gd name="T34" fmla="*/ 4 w 197"/>
                <a:gd name="T35" fmla="*/ 183 h 267"/>
                <a:gd name="T36" fmla="*/ 2 w 197"/>
                <a:gd name="T37" fmla="*/ 167 h 267"/>
                <a:gd name="T38" fmla="*/ 175 w 197"/>
                <a:gd name="T39" fmla="*/ 162 h 267"/>
                <a:gd name="T40" fmla="*/ 189 w 197"/>
                <a:gd name="T41" fmla="*/ 179 h 267"/>
                <a:gd name="T42" fmla="*/ 186 w 197"/>
                <a:gd name="T43" fmla="*/ 168 h 267"/>
                <a:gd name="T44" fmla="*/ 6 w 197"/>
                <a:gd name="T45" fmla="*/ 127 h 267"/>
                <a:gd name="T46" fmla="*/ 4 w 197"/>
                <a:gd name="T47" fmla="*/ 151 h 267"/>
                <a:gd name="T48" fmla="*/ 8 w 197"/>
                <a:gd name="T49" fmla="*/ 129 h 267"/>
                <a:gd name="T50" fmla="*/ 175 w 197"/>
                <a:gd name="T51" fmla="*/ 124 h 267"/>
                <a:gd name="T52" fmla="*/ 166 w 197"/>
                <a:gd name="T53" fmla="*/ 137 h 267"/>
                <a:gd name="T54" fmla="*/ 167 w 197"/>
                <a:gd name="T55" fmla="*/ 146 h 267"/>
                <a:gd name="T56" fmla="*/ 177 w 197"/>
                <a:gd name="T57" fmla="*/ 128 h 267"/>
                <a:gd name="T58" fmla="*/ 195 w 197"/>
                <a:gd name="T59" fmla="*/ 90 h 267"/>
                <a:gd name="T60" fmla="*/ 187 w 197"/>
                <a:gd name="T61" fmla="*/ 110 h 267"/>
                <a:gd name="T62" fmla="*/ 190 w 197"/>
                <a:gd name="T63" fmla="*/ 112 h 267"/>
                <a:gd name="T64" fmla="*/ 195 w 197"/>
                <a:gd name="T65" fmla="*/ 91 h 267"/>
                <a:gd name="T66" fmla="*/ 12 w 197"/>
                <a:gd name="T67" fmla="*/ 89 h 267"/>
                <a:gd name="T68" fmla="*/ 9 w 197"/>
                <a:gd name="T69" fmla="*/ 111 h 267"/>
                <a:gd name="T70" fmla="*/ 14 w 197"/>
                <a:gd name="T71" fmla="*/ 88 h 267"/>
                <a:gd name="T72" fmla="*/ 186 w 197"/>
                <a:gd name="T73" fmla="*/ 53 h 267"/>
                <a:gd name="T74" fmla="*/ 193 w 197"/>
                <a:gd name="T75" fmla="*/ 73 h 267"/>
                <a:gd name="T76" fmla="*/ 197 w 197"/>
                <a:gd name="T77" fmla="*/ 72 h 267"/>
                <a:gd name="T78" fmla="*/ 187 w 197"/>
                <a:gd name="T79" fmla="*/ 52 h 267"/>
                <a:gd name="T80" fmla="*/ 25 w 197"/>
                <a:gd name="T81" fmla="*/ 53 h 267"/>
                <a:gd name="T82" fmla="*/ 20 w 197"/>
                <a:gd name="T83" fmla="*/ 72 h 267"/>
                <a:gd name="T84" fmla="*/ 38 w 197"/>
                <a:gd name="T85" fmla="*/ 38 h 267"/>
                <a:gd name="T86" fmla="*/ 159 w 197"/>
                <a:gd name="T87" fmla="*/ 24 h 267"/>
                <a:gd name="T88" fmla="*/ 173 w 197"/>
                <a:gd name="T89" fmla="*/ 40 h 267"/>
                <a:gd name="T90" fmla="*/ 176 w 197"/>
                <a:gd name="T91" fmla="*/ 37 h 267"/>
                <a:gd name="T92" fmla="*/ 66 w 197"/>
                <a:gd name="T93" fmla="*/ 8 h 267"/>
                <a:gd name="T94" fmla="*/ 48 w 197"/>
                <a:gd name="T95" fmla="*/ 23 h 267"/>
                <a:gd name="T96" fmla="*/ 66 w 197"/>
                <a:gd name="T97" fmla="*/ 11 h 267"/>
                <a:gd name="T98" fmla="*/ 124 w 197"/>
                <a:gd name="T99" fmla="*/ 5 h 267"/>
                <a:gd name="T100" fmla="*/ 141 w 197"/>
                <a:gd name="T101" fmla="*/ 17 h 267"/>
                <a:gd name="T102" fmla="*/ 143 w 197"/>
                <a:gd name="T103" fmla="*/ 13 h 267"/>
                <a:gd name="T104" fmla="*/ 95 w 197"/>
                <a:gd name="T105" fmla="*/ 0 h 267"/>
                <a:gd name="T106" fmla="*/ 84 w 197"/>
                <a:gd name="T107" fmla="*/ 5 h 267"/>
                <a:gd name="T108" fmla="*/ 99 w 197"/>
                <a:gd name="T109" fmla="*/ 4 h 267"/>
                <a:gd name="T110" fmla="*/ 106 w 197"/>
                <a:gd name="T111" fmla="*/ 3 h 267"/>
                <a:gd name="T112" fmla="*/ 96 w 197"/>
                <a:gd name="T1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267">
                  <a:moveTo>
                    <a:pt x="164" y="265"/>
                  </a:moveTo>
                  <a:cubicBezTo>
                    <a:pt x="164" y="265"/>
                    <a:pt x="163" y="266"/>
                    <a:pt x="163" y="266"/>
                  </a:cubicBezTo>
                  <a:cubicBezTo>
                    <a:pt x="163" y="266"/>
                    <a:pt x="162" y="267"/>
                    <a:pt x="162" y="267"/>
                  </a:cubicBezTo>
                  <a:cubicBezTo>
                    <a:pt x="163" y="267"/>
                    <a:pt x="164" y="266"/>
                    <a:pt x="166" y="266"/>
                  </a:cubicBezTo>
                  <a:cubicBezTo>
                    <a:pt x="165" y="266"/>
                    <a:pt x="165" y="265"/>
                    <a:pt x="164" y="265"/>
                  </a:cubicBezTo>
                  <a:moveTo>
                    <a:pt x="13" y="245"/>
                  </a:moveTo>
                  <a:cubicBezTo>
                    <a:pt x="13" y="245"/>
                    <a:pt x="12" y="245"/>
                    <a:pt x="12" y="245"/>
                  </a:cubicBezTo>
                  <a:cubicBezTo>
                    <a:pt x="11" y="246"/>
                    <a:pt x="11" y="247"/>
                    <a:pt x="11" y="248"/>
                  </a:cubicBezTo>
                  <a:cubicBezTo>
                    <a:pt x="14" y="254"/>
                    <a:pt x="17" y="260"/>
                    <a:pt x="21" y="266"/>
                  </a:cubicBezTo>
                  <a:cubicBezTo>
                    <a:pt x="21" y="266"/>
                    <a:pt x="22" y="267"/>
                    <a:pt x="23" y="267"/>
                  </a:cubicBezTo>
                  <a:cubicBezTo>
                    <a:pt x="23" y="267"/>
                    <a:pt x="23" y="266"/>
                    <a:pt x="24" y="266"/>
                  </a:cubicBezTo>
                  <a:cubicBezTo>
                    <a:pt x="25" y="266"/>
                    <a:pt x="25" y="264"/>
                    <a:pt x="24" y="263"/>
                  </a:cubicBezTo>
                  <a:cubicBezTo>
                    <a:pt x="24" y="263"/>
                    <a:pt x="24" y="263"/>
                    <a:pt x="24" y="263"/>
                  </a:cubicBezTo>
                  <a:cubicBezTo>
                    <a:pt x="20" y="258"/>
                    <a:pt x="17" y="252"/>
                    <a:pt x="15" y="246"/>
                  </a:cubicBezTo>
                  <a:cubicBezTo>
                    <a:pt x="14" y="246"/>
                    <a:pt x="14" y="245"/>
                    <a:pt x="13" y="245"/>
                  </a:cubicBezTo>
                  <a:moveTo>
                    <a:pt x="187" y="233"/>
                  </a:moveTo>
                  <a:cubicBezTo>
                    <a:pt x="186" y="233"/>
                    <a:pt x="185" y="233"/>
                    <a:pt x="185" y="234"/>
                  </a:cubicBezTo>
                  <a:cubicBezTo>
                    <a:pt x="182" y="240"/>
                    <a:pt x="179" y="246"/>
                    <a:pt x="176" y="251"/>
                  </a:cubicBezTo>
                  <a:cubicBezTo>
                    <a:pt x="175" y="252"/>
                    <a:pt x="175" y="253"/>
                    <a:pt x="176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8" y="254"/>
                    <a:pt x="179" y="254"/>
                    <a:pt x="179" y="253"/>
                  </a:cubicBezTo>
                  <a:cubicBezTo>
                    <a:pt x="183" y="248"/>
                    <a:pt x="186" y="242"/>
                    <a:pt x="189" y="235"/>
                  </a:cubicBezTo>
                  <a:cubicBezTo>
                    <a:pt x="189" y="234"/>
                    <a:pt x="189" y="233"/>
                    <a:pt x="188" y="233"/>
                  </a:cubicBezTo>
                  <a:cubicBezTo>
                    <a:pt x="187" y="233"/>
                    <a:pt x="187" y="233"/>
                    <a:pt x="187" y="233"/>
                  </a:cubicBezTo>
                  <a:moveTo>
                    <a:pt x="3" y="206"/>
                  </a:moveTo>
                  <a:cubicBezTo>
                    <a:pt x="3" y="206"/>
                    <a:pt x="3" y="206"/>
                    <a:pt x="3" y="206"/>
                  </a:cubicBezTo>
                  <a:cubicBezTo>
                    <a:pt x="2" y="207"/>
                    <a:pt x="1" y="208"/>
                    <a:pt x="1" y="209"/>
                  </a:cubicBezTo>
                  <a:cubicBezTo>
                    <a:pt x="2" y="215"/>
                    <a:pt x="3" y="222"/>
                    <a:pt x="5" y="229"/>
                  </a:cubicBezTo>
                  <a:cubicBezTo>
                    <a:pt x="5" y="230"/>
                    <a:pt x="6" y="230"/>
                    <a:pt x="7" y="230"/>
                  </a:cubicBezTo>
                  <a:cubicBezTo>
                    <a:pt x="7" y="230"/>
                    <a:pt x="7" y="230"/>
                    <a:pt x="7" y="230"/>
                  </a:cubicBezTo>
                  <a:cubicBezTo>
                    <a:pt x="8" y="230"/>
                    <a:pt x="9" y="229"/>
                    <a:pt x="9" y="228"/>
                  </a:cubicBezTo>
                  <a:cubicBezTo>
                    <a:pt x="7" y="221"/>
                    <a:pt x="6" y="215"/>
                    <a:pt x="5" y="208"/>
                  </a:cubicBezTo>
                  <a:cubicBezTo>
                    <a:pt x="5" y="207"/>
                    <a:pt x="4" y="206"/>
                    <a:pt x="3" y="206"/>
                  </a:cubicBezTo>
                  <a:moveTo>
                    <a:pt x="194" y="194"/>
                  </a:moveTo>
                  <a:cubicBezTo>
                    <a:pt x="194" y="194"/>
                    <a:pt x="194" y="194"/>
                    <a:pt x="194" y="194"/>
                  </a:cubicBezTo>
                  <a:cubicBezTo>
                    <a:pt x="193" y="194"/>
                    <a:pt x="192" y="195"/>
                    <a:pt x="192" y="196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192" y="198"/>
                    <a:pt x="192" y="200"/>
                    <a:pt x="192" y="201"/>
                  </a:cubicBezTo>
                  <a:cubicBezTo>
                    <a:pt x="192" y="206"/>
                    <a:pt x="192" y="211"/>
                    <a:pt x="191" y="215"/>
                  </a:cubicBezTo>
                  <a:cubicBezTo>
                    <a:pt x="191" y="216"/>
                    <a:pt x="191" y="217"/>
                    <a:pt x="192" y="218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4" y="218"/>
                    <a:pt x="195" y="217"/>
                    <a:pt x="195" y="216"/>
                  </a:cubicBezTo>
                  <a:cubicBezTo>
                    <a:pt x="196" y="211"/>
                    <a:pt x="196" y="206"/>
                    <a:pt x="196" y="201"/>
                  </a:cubicBezTo>
                  <a:cubicBezTo>
                    <a:pt x="196" y="200"/>
                    <a:pt x="196" y="198"/>
                    <a:pt x="196" y="196"/>
                  </a:cubicBezTo>
                  <a:cubicBezTo>
                    <a:pt x="196" y="195"/>
                    <a:pt x="195" y="194"/>
                    <a:pt x="194" y="194"/>
                  </a:cubicBezTo>
                  <a:moveTo>
                    <a:pt x="2" y="167"/>
                  </a:moveTo>
                  <a:cubicBezTo>
                    <a:pt x="1" y="167"/>
                    <a:pt x="0" y="167"/>
                    <a:pt x="0" y="168"/>
                  </a:cubicBezTo>
                  <a:cubicBezTo>
                    <a:pt x="0" y="173"/>
                    <a:pt x="0" y="178"/>
                    <a:pt x="0" y="183"/>
                  </a:cubicBezTo>
                  <a:cubicBezTo>
                    <a:pt x="0" y="185"/>
                    <a:pt x="0" y="187"/>
                    <a:pt x="0" y="189"/>
                  </a:cubicBezTo>
                  <a:cubicBezTo>
                    <a:pt x="0" y="190"/>
                    <a:pt x="1" y="191"/>
                    <a:pt x="2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3" y="190"/>
                    <a:pt x="4" y="190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7"/>
                    <a:pt x="4" y="185"/>
                    <a:pt x="4" y="183"/>
                  </a:cubicBezTo>
                  <a:cubicBezTo>
                    <a:pt x="4" y="178"/>
                    <a:pt x="4" y="173"/>
                    <a:pt x="4" y="169"/>
                  </a:cubicBezTo>
                  <a:cubicBezTo>
                    <a:pt x="4" y="167"/>
                    <a:pt x="3" y="167"/>
                    <a:pt x="2" y="167"/>
                  </a:cubicBezTo>
                  <a:cubicBezTo>
                    <a:pt x="2" y="167"/>
                    <a:pt x="2" y="167"/>
                    <a:pt x="2" y="167"/>
                  </a:cubicBezTo>
                  <a:moveTo>
                    <a:pt x="177" y="159"/>
                  </a:moveTo>
                  <a:cubicBezTo>
                    <a:pt x="176" y="159"/>
                    <a:pt x="176" y="159"/>
                    <a:pt x="175" y="159"/>
                  </a:cubicBezTo>
                  <a:cubicBezTo>
                    <a:pt x="175" y="160"/>
                    <a:pt x="175" y="161"/>
                    <a:pt x="175" y="162"/>
                  </a:cubicBezTo>
                  <a:cubicBezTo>
                    <a:pt x="178" y="165"/>
                    <a:pt x="181" y="167"/>
                    <a:pt x="183" y="171"/>
                  </a:cubicBezTo>
                  <a:cubicBezTo>
                    <a:pt x="185" y="173"/>
                    <a:pt x="186" y="175"/>
                    <a:pt x="187" y="177"/>
                  </a:cubicBezTo>
                  <a:cubicBezTo>
                    <a:pt x="187" y="178"/>
                    <a:pt x="188" y="179"/>
                    <a:pt x="189" y="179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1" y="178"/>
                    <a:pt x="191" y="177"/>
                    <a:pt x="191" y="176"/>
                  </a:cubicBezTo>
                  <a:cubicBezTo>
                    <a:pt x="189" y="173"/>
                    <a:pt x="188" y="171"/>
                    <a:pt x="186" y="168"/>
                  </a:cubicBezTo>
                  <a:cubicBezTo>
                    <a:pt x="184" y="165"/>
                    <a:pt x="181" y="162"/>
                    <a:pt x="178" y="159"/>
                  </a:cubicBezTo>
                  <a:cubicBezTo>
                    <a:pt x="178" y="159"/>
                    <a:pt x="177" y="159"/>
                    <a:pt x="177" y="159"/>
                  </a:cubicBezTo>
                  <a:moveTo>
                    <a:pt x="6" y="127"/>
                  </a:moveTo>
                  <a:cubicBezTo>
                    <a:pt x="5" y="127"/>
                    <a:pt x="4" y="127"/>
                    <a:pt x="4" y="128"/>
                  </a:cubicBezTo>
                  <a:cubicBezTo>
                    <a:pt x="3" y="135"/>
                    <a:pt x="2" y="141"/>
                    <a:pt x="2" y="148"/>
                  </a:cubicBezTo>
                  <a:cubicBezTo>
                    <a:pt x="2" y="149"/>
                    <a:pt x="2" y="150"/>
                    <a:pt x="4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5" y="151"/>
                    <a:pt x="6" y="150"/>
                    <a:pt x="6" y="149"/>
                  </a:cubicBezTo>
                  <a:cubicBezTo>
                    <a:pt x="6" y="142"/>
                    <a:pt x="7" y="135"/>
                    <a:pt x="8" y="129"/>
                  </a:cubicBezTo>
                  <a:cubicBezTo>
                    <a:pt x="8" y="128"/>
                    <a:pt x="7" y="127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moveTo>
                    <a:pt x="175" y="124"/>
                  </a:moveTo>
                  <a:cubicBezTo>
                    <a:pt x="175" y="124"/>
                    <a:pt x="174" y="125"/>
                    <a:pt x="174" y="125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1" y="129"/>
                    <a:pt x="168" y="133"/>
                    <a:pt x="166" y="137"/>
                  </a:cubicBezTo>
                  <a:cubicBezTo>
                    <a:pt x="165" y="140"/>
                    <a:pt x="165" y="142"/>
                    <a:pt x="165" y="144"/>
                  </a:cubicBezTo>
                  <a:cubicBezTo>
                    <a:pt x="165" y="145"/>
                    <a:pt x="166" y="146"/>
                    <a:pt x="167" y="146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8" y="146"/>
                    <a:pt x="169" y="145"/>
                    <a:pt x="169" y="144"/>
                  </a:cubicBezTo>
                  <a:cubicBezTo>
                    <a:pt x="169" y="142"/>
                    <a:pt x="169" y="141"/>
                    <a:pt x="170" y="138"/>
                  </a:cubicBezTo>
                  <a:cubicBezTo>
                    <a:pt x="171" y="135"/>
                    <a:pt x="174" y="131"/>
                    <a:pt x="177" y="128"/>
                  </a:cubicBezTo>
                  <a:cubicBezTo>
                    <a:pt x="178" y="127"/>
                    <a:pt x="178" y="126"/>
                    <a:pt x="177" y="125"/>
                  </a:cubicBezTo>
                  <a:cubicBezTo>
                    <a:pt x="176" y="125"/>
                    <a:pt x="176" y="124"/>
                    <a:pt x="175" y="124"/>
                  </a:cubicBezTo>
                  <a:moveTo>
                    <a:pt x="195" y="90"/>
                  </a:moveTo>
                  <a:cubicBezTo>
                    <a:pt x="194" y="90"/>
                    <a:pt x="193" y="91"/>
                    <a:pt x="193" y="92"/>
                  </a:cubicBezTo>
                  <a:cubicBezTo>
                    <a:pt x="192" y="96"/>
                    <a:pt x="191" y="100"/>
                    <a:pt x="190" y="105"/>
                  </a:cubicBezTo>
                  <a:cubicBezTo>
                    <a:pt x="189" y="106"/>
                    <a:pt x="188" y="108"/>
                    <a:pt x="187" y="110"/>
                  </a:cubicBezTo>
                  <a:cubicBezTo>
                    <a:pt x="186" y="111"/>
                    <a:pt x="186" y="112"/>
                    <a:pt x="187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9" y="113"/>
                    <a:pt x="190" y="113"/>
                    <a:pt x="190" y="112"/>
                  </a:cubicBezTo>
                  <a:cubicBezTo>
                    <a:pt x="191" y="110"/>
                    <a:pt x="193" y="108"/>
                    <a:pt x="193" y="106"/>
                  </a:cubicBezTo>
                  <a:cubicBezTo>
                    <a:pt x="195" y="102"/>
                    <a:pt x="196" y="97"/>
                    <a:pt x="197" y="93"/>
                  </a:cubicBezTo>
                  <a:cubicBezTo>
                    <a:pt x="197" y="92"/>
                    <a:pt x="196" y="91"/>
                    <a:pt x="195" y="91"/>
                  </a:cubicBezTo>
                  <a:cubicBezTo>
                    <a:pt x="195" y="90"/>
                    <a:pt x="195" y="90"/>
                    <a:pt x="195" y="90"/>
                  </a:cubicBezTo>
                  <a:moveTo>
                    <a:pt x="14" y="87"/>
                  </a:moveTo>
                  <a:cubicBezTo>
                    <a:pt x="13" y="87"/>
                    <a:pt x="12" y="88"/>
                    <a:pt x="12" y="89"/>
                  </a:cubicBezTo>
                  <a:cubicBezTo>
                    <a:pt x="10" y="96"/>
                    <a:pt x="8" y="102"/>
                    <a:pt x="7" y="109"/>
                  </a:cubicBezTo>
                  <a:cubicBezTo>
                    <a:pt x="7" y="110"/>
                    <a:pt x="8" y="111"/>
                    <a:pt x="9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10" y="111"/>
                    <a:pt x="11" y="110"/>
                    <a:pt x="11" y="109"/>
                  </a:cubicBezTo>
                  <a:cubicBezTo>
                    <a:pt x="12" y="103"/>
                    <a:pt x="14" y="97"/>
                    <a:pt x="16" y="90"/>
                  </a:cubicBezTo>
                  <a:cubicBezTo>
                    <a:pt x="16" y="89"/>
                    <a:pt x="15" y="88"/>
                    <a:pt x="14" y="88"/>
                  </a:cubicBezTo>
                  <a:cubicBezTo>
                    <a:pt x="14" y="87"/>
                    <a:pt x="14" y="87"/>
                    <a:pt x="14" y="87"/>
                  </a:cubicBezTo>
                  <a:moveTo>
                    <a:pt x="187" y="52"/>
                  </a:moveTo>
                  <a:cubicBezTo>
                    <a:pt x="187" y="52"/>
                    <a:pt x="186" y="52"/>
                    <a:pt x="186" y="53"/>
                  </a:cubicBezTo>
                  <a:cubicBezTo>
                    <a:pt x="185" y="53"/>
                    <a:pt x="185" y="54"/>
                    <a:pt x="185" y="55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9" y="61"/>
                    <a:pt x="191" y="67"/>
                    <a:pt x="193" y="73"/>
                  </a:cubicBezTo>
                  <a:cubicBezTo>
                    <a:pt x="193" y="74"/>
                    <a:pt x="194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6" y="74"/>
                    <a:pt x="197" y="73"/>
                    <a:pt x="197" y="72"/>
                  </a:cubicBezTo>
                  <a:cubicBezTo>
                    <a:pt x="195" y="66"/>
                    <a:pt x="193" y="60"/>
                    <a:pt x="189" y="54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8" y="53"/>
                    <a:pt x="188" y="52"/>
                    <a:pt x="187" y="52"/>
                  </a:cubicBezTo>
                  <a:moveTo>
                    <a:pt x="37" y="34"/>
                  </a:moveTo>
                  <a:cubicBezTo>
                    <a:pt x="36" y="34"/>
                    <a:pt x="35" y="35"/>
                    <a:pt x="35" y="35"/>
                  </a:cubicBezTo>
                  <a:cubicBezTo>
                    <a:pt x="31" y="41"/>
                    <a:pt x="28" y="47"/>
                    <a:pt x="25" y="53"/>
                  </a:cubicBezTo>
                  <a:cubicBezTo>
                    <a:pt x="22" y="58"/>
                    <a:pt x="20" y="64"/>
                    <a:pt x="18" y="70"/>
                  </a:cubicBezTo>
                  <a:cubicBezTo>
                    <a:pt x="17" y="71"/>
                    <a:pt x="18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1" y="72"/>
                    <a:pt x="22" y="71"/>
                  </a:cubicBezTo>
                  <a:cubicBezTo>
                    <a:pt x="24" y="65"/>
                    <a:pt x="26" y="60"/>
                    <a:pt x="28" y="55"/>
                  </a:cubicBezTo>
                  <a:cubicBezTo>
                    <a:pt x="31" y="49"/>
                    <a:pt x="34" y="43"/>
                    <a:pt x="38" y="38"/>
                  </a:cubicBezTo>
                  <a:cubicBezTo>
                    <a:pt x="39" y="37"/>
                    <a:pt x="39" y="35"/>
                    <a:pt x="38" y="35"/>
                  </a:cubicBezTo>
                  <a:cubicBezTo>
                    <a:pt x="37" y="35"/>
                    <a:pt x="37" y="34"/>
                    <a:pt x="37" y="34"/>
                  </a:cubicBezTo>
                  <a:moveTo>
                    <a:pt x="159" y="24"/>
                  </a:moveTo>
                  <a:cubicBezTo>
                    <a:pt x="159" y="24"/>
                    <a:pt x="158" y="24"/>
                    <a:pt x="158" y="25"/>
                  </a:cubicBezTo>
                  <a:cubicBezTo>
                    <a:pt x="157" y="25"/>
                    <a:pt x="157" y="27"/>
                    <a:pt x="158" y="27"/>
                  </a:cubicBezTo>
                  <a:cubicBezTo>
                    <a:pt x="163" y="31"/>
                    <a:pt x="168" y="36"/>
                    <a:pt x="173" y="40"/>
                  </a:cubicBezTo>
                  <a:cubicBezTo>
                    <a:pt x="173" y="41"/>
                    <a:pt x="174" y="41"/>
                    <a:pt x="174" y="41"/>
                  </a:cubicBezTo>
                  <a:cubicBezTo>
                    <a:pt x="175" y="41"/>
                    <a:pt x="175" y="41"/>
                    <a:pt x="176" y="40"/>
                  </a:cubicBezTo>
                  <a:cubicBezTo>
                    <a:pt x="177" y="39"/>
                    <a:pt x="177" y="38"/>
                    <a:pt x="176" y="37"/>
                  </a:cubicBezTo>
                  <a:cubicBezTo>
                    <a:pt x="171" y="33"/>
                    <a:pt x="166" y="28"/>
                    <a:pt x="160" y="24"/>
                  </a:cubicBezTo>
                  <a:cubicBezTo>
                    <a:pt x="160" y="24"/>
                    <a:pt x="160" y="24"/>
                    <a:pt x="159" y="24"/>
                  </a:cubicBezTo>
                  <a:moveTo>
                    <a:pt x="66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59" y="11"/>
                    <a:pt x="53" y="15"/>
                    <a:pt x="48" y="20"/>
                  </a:cubicBezTo>
                  <a:cubicBezTo>
                    <a:pt x="47" y="20"/>
                    <a:pt x="47" y="22"/>
                    <a:pt x="48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50" y="23"/>
                    <a:pt x="50" y="23"/>
                    <a:pt x="51" y="23"/>
                  </a:cubicBezTo>
                  <a:cubicBezTo>
                    <a:pt x="56" y="18"/>
                    <a:pt x="61" y="14"/>
                    <a:pt x="66" y="11"/>
                  </a:cubicBezTo>
                  <a:cubicBezTo>
                    <a:pt x="67" y="11"/>
                    <a:pt x="68" y="10"/>
                    <a:pt x="67" y="9"/>
                  </a:cubicBezTo>
                  <a:cubicBezTo>
                    <a:pt x="67" y="8"/>
                    <a:pt x="66" y="8"/>
                    <a:pt x="66" y="8"/>
                  </a:cubicBezTo>
                  <a:moveTo>
                    <a:pt x="124" y="5"/>
                  </a:moveTo>
                  <a:cubicBezTo>
                    <a:pt x="123" y="5"/>
                    <a:pt x="122" y="6"/>
                    <a:pt x="122" y="7"/>
                  </a:cubicBezTo>
                  <a:cubicBezTo>
                    <a:pt x="122" y="8"/>
                    <a:pt x="122" y="9"/>
                    <a:pt x="123" y="9"/>
                  </a:cubicBezTo>
                  <a:cubicBezTo>
                    <a:pt x="129" y="11"/>
                    <a:pt x="135" y="14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3" y="17"/>
                    <a:pt x="144" y="17"/>
                    <a:pt x="144" y="16"/>
                  </a:cubicBezTo>
                  <a:cubicBezTo>
                    <a:pt x="144" y="15"/>
                    <a:pt x="144" y="14"/>
                    <a:pt x="143" y="13"/>
                  </a:cubicBezTo>
                  <a:cubicBezTo>
                    <a:pt x="137" y="10"/>
                    <a:pt x="131" y="7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moveTo>
                    <a:pt x="95" y="0"/>
                  </a:moveTo>
                  <a:cubicBezTo>
                    <a:pt x="91" y="0"/>
                    <a:pt x="88" y="1"/>
                    <a:pt x="84" y="1"/>
                  </a:cubicBezTo>
                  <a:cubicBezTo>
                    <a:pt x="83" y="1"/>
                    <a:pt x="82" y="2"/>
                    <a:pt x="82" y="4"/>
                  </a:cubicBezTo>
                  <a:cubicBezTo>
                    <a:pt x="83" y="5"/>
                    <a:pt x="83" y="5"/>
                    <a:pt x="84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8" y="5"/>
                    <a:pt x="92" y="4"/>
                    <a:pt x="96" y="4"/>
                  </a:cubicBezTo>
                  <a:cubicBezTo>
                    <a:pt x="97" y="4"/>
                    <a:pt x="98" y="4"/>
                    <a:pt x="99" y="4"/>
                  </a:cubicBezTo>
                  <a:cubicBezTo>
                    <a:pt x="101" y="5"/>
                    <a:pt x="102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6" y="4"/>
                    <a:pt x="106" y="3"/>
                  </a:cubicBezTo>
                  <a:cubicBezTo>
                    <a:pt x="106" y="2"/>
                    <a:pt x="106" y="1"/>
                    <a:pt x="105" y="1"/>
                  </a:cubicBezTo>
                  <a:cubicBezTo>
                    <a:pt x="103" y="1"/>
                    <a:pt x="101" y="1"/>
                    <a:pt x="99" y="0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1" name="Freeform 360"/>
            <p:cNvSpPr/>
            <p:nvPr/>
          </p:nvSpPr>
          <p:spPr bwMode="auto">
            <a:xfrm>
              <a:off x="2083346" y="3064452"/>
              <a:ext cx="253709" cy="288957"/>
            </a:xfrm>
            <a:custGeom>
              <a:avLst/>
              <a:gdLst>
                <a:gd name="T0" fmla="*/ 8 w 134"/>
                <a:gd name="T1" fmla="*/ 96 h 152"/>
                <a:gd name="T2" fmla="*/ 101 w 134"/>
                <a:gd name="T3" fmla="*/ 132 h 152"/>
                <a:gd name="T4" fmla="*/ 32 w 134"/>
                <a:gd name="T5" fmla="*/ 147 h 152"/>
                <a:gd name="T6" fmla="*/ 8 w 134"/>
                <a:gd name="T7" fmla="*/ 96 h 152"/>
                <a:gd name="T8" fmla="*/ 6 w 134"/>
                <a:gd name="T9" fmla="*/ 98 h 152"/>
                <a:gd name="T10" fmla="*/ 12 w 134"/>
                <a:gd name="T11" fmla="*/ 142 h 152"/>
                <a:gd name="T12" fmla="*/ 53 w 134"/>
                <a:gd name="T13" fmla="*/ 148 h 152"/>
                <a:gd name="T14" fmla="*/ 109 w 134"/>
                <a:gd name="T15" fmla="*/ 121 h 152"/>
                <a:gd name="T16" fmla="*/ 43 w 134"/>
                <a:gd name="T17" fmla="*/ 56 h 152"/>
                <a:gd name="T18" fmla="*/ 7 w 134"/>
                <a:gd name="T19" fmla="*/ 98 h 152"/>
                <a:gd name="T20" fmla="*/ 8 w 134"/>
                <a:gd name="T21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52">
                  <a:moveTo>
                    <a:pt x="8" y="96"/>
                  </a:moveTo>
                  <a:cubicBezTo>
                    <a:pt x="43" y="0"/>
                    <a:pt x="134" y="106"/>
                    <a:pt x="101" y="132"/>
                  </a:cubicBezTo>
                  <a:cubicBezTo>
                    <a:pt x="85" y="145"/>
                    <a:pt x="52" y="149"/>
                    <a:pt x="32" y="147"/>
                  </a:cubicBezTo>
                  <a:cubicBezTo>
                    <a:pt x="4" y="145"/>
                    <a:pt x="2" y="119"/>
                    <a:pt x="8" y="96"/>
                  </a:cubicBezTo>
                  <a:cubicBezTo>
                    <a:pt x="8" y="96"/>
                    <a:pt x="7" y="97"/>
                    <a:pt x="6" y="98"/>
                  </a:cubicBezTo>
                  <a:cubicBezTo>
                    <a:pt x="3" y="112"/>
                    <a:pt x="0" y="130"/>
                    <a:pt x="12" y="142"/>
                  </a:cubicBezTo>
                  <a:cubicBezTo>
                    <a:pt x="22" y="152"/>
                    <a:pt x="40" y="150"/>
                    <a:pt x="53" y="148"/>
                  </a:cubicBezTo>
                  <a:cubicBezTo>
                    <a:pt x="70" y="146"/>
                    <a:pt x="104" y="142"/>
                    <a:pt x="109" y="121"/>
                  </a:cubicBezTo>
                  <a:cubicBezTo>
                    <a:pt x="116" y="88"/>
                    <a:pt x="76" y="46"/>
                    <a:pt x="43" y="56"/>
                  </a:cubicBezTo>
                  <a:cubicBezTo>
                    <a:pt x="26" y="61"/>
                    <a:pt x="13" y="81"/>
                    <a:pt x="7" y="98"/>
                  </a:cubicBezTo>
                  <a:cubicBezTo>
                    <a:pt x="6" y="98"/>
                    <a:pt x="7" y="96"/>
                    <a:pt x="8" y="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2" name="Freeform 361"/>
            <p:cNvSpPr/>
            <p:nvPr/>
          </p:nvSpPr>
          <p:spPr bwMode="auto">
            <a:xfrm>
              <a:off x="2080175" y="3418504"/>
              <a:ext cx="204553" cy="214336"/>
            </a:xfrm>
            <a:custGeom>
              <a:avLst/>
              <a:gdLst>
                <a:gd name="T0" fmla="*/ 2 w 107"/>
                <a:gd name="T1" fmla="*/ 61 h 113"/>
                <a:gd name="T2" fmla="*/ 55 w 107"/>
                <a:gd name="T3" fmla="*/ 13 h 113"/>
                <a:gd name="T4" fmla="*/ 104 w 107"/>
                <a:gd name="T5" fmla="*/ 68 h 113"/>
                <a:gd name="T6" fmla="*/ 38 w 107"/>
                <a:gd name="T7" fmla="*/ 106 h 113"/>
                <a:gd name="T8" fmla="*/ 2 w 107"/>
                <a:gd name="T9" fmla="*/ 61 h 113"/>
                <a:gd name="T10" fmla="*/ 0 w 107"/>
                <a:gd name="T11" fmla="*/ 63 h 113"/>
                <a:gd name="T12" fmla="*/ 15 w 107"/>
                <a:gd name="T13" fmla="*/ 105 h 113"/>
                <a:gd name="T14" fmla="*/ 60 w 107"/>
                <a:gd name="T15" fmla="*/ 102 h 113"/>
                <a:gd name="T16" fmla="*/ 106 w 107"/>
                <a:gd name="T17" fmla="*/ 60 h 113"/>
                <a:gd name="T18" fmla="*/ 27 w 107"/>
                <a:gd name="T19" fmla="*/ 15 h 113"/>
                <a:gd name="T20" fmla="*/ 0 w 107"/>
                <a:gd name="T21" fmla="*/ 63 h 113"/>
                <a:gd name="T22" fmla="*/ 2 w 107"/>
                <a:gd name="T23" fmla="*/ 6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13">
                  <a:moveTo>
                    <a:pt x="2" y="61"/>
                  </a:moveTo>
                  <a:cubicBezTo>
                    <a:pt x="5" y="33"/>
                    <a:pt x="25" y="7"/>
                    <a:pt x="55" y="13"/>
                  </a:cubicBezTo>
                  <a:cubicBezTo>
                    <a:pt x="78" y="18"/>
                    <a:pt x="106" y="43"/>
                    <a:pt x="104" y="68"/>
                  </a:cubicBezTo>
                  <a:cubicBezTo>
                    <a:pt x="103" y="89"/>
                    <a:pt x="54" y="104"/>
                    <a:pt x="38" y="106"/>
                  </a:cubicBezTo>
                  <a:cubicBezTo>
                    <a:pt x="9" y="111"/>
                    <a:pt x="0" y="86"/>
                    <a:pt x="2" y="61"/>
                  </a:cubicBezTo>
                  <a:cubicBezTo>
                    <a:pt x="2" y="62"/>
                    <a:pt x="0" y="63"/>
                    <a:pt x="0" y="63"/>
                  </a:cubicBezTo>
                  <a:cubicBezTo>
                    <a:pt x="0" y="79"/>
                    <a:pt x="0" y="96"/>
                    <a:pt x="15" y="105"/>
                  </a:cubicBezTo>
                  <a:cubicBezTo>
                    <a:pt x="28" y="113"/>
                    <a:pt x="47" y="107"/>
                    <a:pt x="60" y="102"/>
                  </a:cubicBezTo>
                  <a:cubicBezTo>
                    <a:pt x="78" y="95"/>
                    <a:pt x="107" y="83"/>
                    <a:pt x="106" y="60"/>
                  </a:cubicBezTo>
                  <a:cubicBezTo>
                    <a:pt x="104" y="27"/>
                    <a:pt x="55" y="0"/>
                    <a:pt x="27" y="15"/>
                  </a:cubicBezTo>
                  <a:cubicBezTo>
                    <a:pt x="11" y="24"/>
                    <a:pt x="3" y="47"/>
                    <a:pt x="0" y="63"/>
                  </a:cubicBezTo>
                  <a:cubicBezTo>
                    <a:pt x="0" y="63"/>
                    <a:pt x="1" y="62"/>
                    <a:pt x="2" y="6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181" name="组合 4"/>
          <p:cNvGrpSpPr/>
          <p:nvPr/>
        </p:nvGrpSpPr>
        <p:grpSpPr>
          <a:xfrm>
            <a:off x="4787654" y="3617383"/>
            <a:ext cx="626533" cy="770467"/>
            <a:chOff x="2212827" y="4096403"/>
            <a:chExt cx="624841" cy="769407"/>
          </a:xfrm>
        </p:grpSpPr>
        <p:sp>
          <p:nvSpPr>
            <p:cNvPr id="438" name="Freeform 387"/>
            <p:cNvSpPr/>
            <p:nvPr/>
          </p:nvSpPr>
          <p:spPr bwMode="auto">
            <a:xfrm>
              <a:off x="2287364" y="4118613"/>
              <a:ext cx="550304" cy="747197"/>
            </a:xfrm>
            <a:custGeom>
              <a:avLst/>
              <a:gdLst>
                <a:gd name="T0" fmla="*/ 209 w 290"/>
                <a:gd name="T1" fmla="*/ 123 h 392"/>
                <a:gd name="T2" fmla="*/ 265 w 290"/>
                <a:gd name="T3" fmla="*/ 132 h 392"/>
                <a:gd name="T4" fmla="*/ 273 w 290"/>
                <a:gd name="T5" fmla="*/ 68 h 392"/>
                <a:gd name="T6" fmla="*/ 213 w 290"/>
                <a:gd name="T7" fmla="*/ 25 h 392"/>
                <a:gd name="T8" fmla="*/ 28 w 290"/>
                <a:gd name="T9" fmla="*/ 111 h 392"/>
                <a:gd name="T10" fmla="*/ 4 w 290"/>
                <a:gd name="T11" fmla="*/ 174 h 392"/>
                <a:gd name="T12" fmla="*/ 7 w 290"/>
                <a:gd name="T13" fmla="*/ 267 h 392"/>
                <a:gd name="T14" fmla="*/ 173 w 290"/>
                <a:gd name="T15" fmla="*/ 379 h 392"/>
                <a:gd name="T16" fmla="*/ 240 w 290"/>
                <a:gd name="T17" fmla="*/ 352 h 392"/>
                <a:gd name="T18" fmla="*/ 270 w 290"/>
                <a:gd name="T19" fmla="*/ 309 h 392"/>
                <a:gd name="T20" fmla="*/ 216 w 290"/>
                <a:gd name="T21" fmla="*/ 293 h 392"/>
                <a:gd name="T22" fmla="*/ 127 w 290"/>
                <a:gd name="T23" fmla="*/ 307 h 392"/>
                <a:gd name="T24" fmla="*/ 71 w 290"/>
                <a:gd name="T25" fmla="*/ 226 h 392"/>
                <a:gd name="T26" fmla="*/ 90 w 290"/>
                <a:gd name="T27" fmla="*/ 149 h 392"/>
                <a:gd name="T28" fmla="*/ 138 w 290"/>
                <a:gd name="T29" fmla="*/ 108 h 392"/>
                <a:gd name="T30" fmla="*/ 209 w 290"/>
                <a:gd name="T31" fmla="*/ 1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0" h="392">
                  <a:moveTo>
                    <a:pt x="209" y="123"/>
                  </a:moveTo>
                  <a:cubicBezTo>
                    <a:pt x="225" y="130"/>
                    <a:pt x="248" y="141"/>
                    <a:pt x="265" y="132"/>
                  </a:cubicBezTo>
                  <a:cubicBezTo>
                    <a:pt x="290" y="120"/>
                    <a:pt x="285" y="86"/>
                    <a:pt x="273" y="68"/>
                  </a:cubicBezTo>
                  <a:cubicBezTo>
                    <a:pt x="259" y="47"/>
                    <a:pt x="237" y="33"/>
                    <a:pt x="213" y="25"/>
                  </a:cubicBezTo>
                  <a:cubicBezTo>
                    <a:pt x="141" y="0"/>
                    <a:pt x="62" y="47"/>
                    <a:pt x="28" y="111"/>
                  </a:cubicBezTo>
                  <a:cubicBezTo>
                    <a:pt x="17" y="129"/>
                    <a:pt x="8" y="153"/>
                    <a:pt x="4" y="174"/>
                  </a:cubicBezTo>
                  <a:cubicBezTo>
                    <a:pt x="0" y="203"/>
                    <a:pt x="0" y="240"/>
                    <a:pt x="7" y="267"/>
                  </a:cubicBezTo>
                  <a:cubicBezTo>
                    <a:pt x="28" y="343"/>
                    <a:pt x="93" y="392"/>
                    <a:pt x="173" y="379"/>
                  </a:cubicBezTo>
                  <a:cubicBezTo>
                    <a:pt x="197" y="375"/>
                    <a:pt x="221" y="366"/>
                    <a:pt x="240" y="352"/>
                  </a:cubicBezTo>
                  <a:cubicBezTo>
                    <a:pt x="254" y="342"/>
                    <a:pt x="272" y="328"/>
                    <a:pt x="270" y="309"/>
                  </a:cubicBezTo>
                  <a:cubicBezTo>
                    <a:pt x="267" y="282"/>
                    <a:pt x="232" y="287"/>
                    <a:pt x="216" y="293"/>
                  </a:cubicBezTo>
                  <a:cubicBezTo>
                    <a:pt x="188" y="303"/>
                    <a:pt x="157" y="313"/>
                    <a:pt x="127" y="307"/>
                  </a:cubicBezTo>
                  <a:cubicBezTo>
                    <a:pt x="93" y="299"/>
                    <a:pt x="73" y="259"/>
                    <a:pt x="71" y="226"/>
                  </a:cubicBezTo>
                  <a:cubicBezTo>
                    <a:pt x="70" y="201"/>
                    <a:pt x="78" y="171"/>
                    <a:pt x="90" y="149"/>
                  </a:cubicBezTo>
                  <a:cubicBezTo>
                    <a:pt x="100" y="131"/>
                    <a:pt x="117" y="114"/>
                    <a:pt x="138" y="108"/>
                  </a:cubicBezTo>
                  <a:cubicBezTo>
                    <a:pt x="164" y="100"/>
                    <a:pt x="186" y="111"/>
                    <a:pt x="209" y="123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0" name="Freeform 389"/>
            <p:cNvSpPr>
              <a:spLocks noEditPoints="1"/>
            </p:cNvSpPr>
            <p:nvPr/>
          </p:nvSpPr>
          <p:spPr bwMode="auto">
            <a:xfrm>
              <a:off x="2374588" y="4667509"/>
              <a:ext cx="428191" cy="160227"/>
            </a:xfrm>
            <a:custGeom>
              <a:avLst/>
              <a:gdLst>
                <a:gd name="T0" fmla="*/ 115 w 225"/>
                <a:gd name="T1" fmla="*/ 50 h 84"/>
                <a:gd name="T2" fmla="*/ 113 w 225"/>
                <a:gd name="T3" fmla="*/ 49 h 84"/>
                <a:gd name="T4" fmla="*/ 114 w 225"/>
                <a:gd name="T5" fmla="*/ 46 h 84"/>
                <a:gd name="T6" fmla="*/ 134 w 225"/>
                <a:gd name="T7" fmla="*/ 44 h 84"/>
                <a:gd name="T8" fmla="*/ 134 w 225"/>
                <a:gd name="T9" fmla="*/ 44 h 84"/>
                <a:gd name="T10" fmla="*/ 136 w 225"/>
                <a:gd name="T11" fmla="*/ 46 h 84"/>
                <a:gd name="T12" fmla="*/ 135 w 225"/>
                <a:gd name="T13" fmla="*/ 48 h 84"/>
                <a:gd name="T14" fmla="*/ 115 w 225"/>
                <a:gd name="T15" fmla="*/ 50 h 84"/>
                <a:gd name="T16" fmla="*/ 115 w 225"/>
                <a:gd name="T17" fmla="*/ 50 h 84"/>
                <a:gd name="T18" fmla="*/ 95 w 225"/>
                <a:gd name="T19" fmla="*/ 50 h 84"/>
                <a:gd name="T20" fmla="*/ 94 w 225"/>
                <a:gd name="T21" fmla="*/ 50 h 84"/>
                <a:gd name="T22" fmla="*/ 74 w 225"/>
                <a:gd name="T23" fmla="*/ 47 h 84"/>
                <a:gd name="T24" fmla="*/ 73 w 225"/>
                <a:gd name="T25" fmla="*/ 45 h 84"/>
                <a:gd name="T26" fmla="*/ 75 w 225"/>
                <a:gd name="T27" fmla="*/ 43 h 84"/>
                <a:gd name="T28" fmla="*/ 75 w 225"/>
                <a:gd name="T29" fmla="*/ 43 h 84"/>
                <a:gd name="T30" fmla="*/ 95 w 225"/>
                <a:gd name="T31" fmla="*/ 46 h 84"/>
                <a:gd name="T32" fmla="*/ 97 w 225"/>
                <a:gd name="T33" fmla="*/ 48 h 84"/>
                <a:gd name="T34" fmla="*/ 95 w 225"/>
                <a:gd name="T35" fmla="*/ 50 h 84"/>
                <a:gd name="T36" fmla="*/ 154 w 225"/>
                <a:gd name="T37" fmla="*/ 43 h 84"/>
                <a:gd name="T38" fmla="*/ 152 w 225"/>
                <a:gd name="T39" fmla="*/ 42 h 84"/>
                <a:gd name="T40" fmla="*/ 153 w 225"/>
                <a:gd name="T41" fmla="*/ 39 h 84"/>
                <a:gd name="T42" fmla="*/ 172 w 225"/>
                <a:gd name="T43" fmla="*/ 33 h 84"/>
                <a:gd name="T44" fmla="*/ 173 w 225"/>
                <a:gd name="T45" fmla="*/ 33 h 84"/>
                <a:gd name="T46" fmla="*/ 175 w 225"/>
                <a:gd name="T47" fmla="*/ 34 h 84"/>
                <a:gd name="T48" fmla="*/ 174 w 225"/>
                <a:gd name="T49" fmla="*/ 37 h 84"/>
                <a:gd name="T50" fmla="*/ 154 w 225"/>
                <a:gd name="T51" fmla="*/ 43 h 84"/>
                <a:gd name="T52" fmla="*/ 154 w 225"/>
                <a:gd name="T53" fmla="*/ 43 h 84"/>
                <a:gd name="T54" fmla="*/ 195 w 225"/>
                <a:gd name="T55" fmla="*/ 0 h 84"/>
                <a:gd name="T56" fmla="*/ 170 w 225"/>
                <a:gd name="T57" fmla="*/ 5 h 84"/>
                <a:gd name="T58" fmla="*/ 170 w 225"/>
                <a:gd name="T59" fmla="*/ 5 h 84"/>
                <a:gd name="T60" fmla="*/ 167 w 225"/>
                <a:gd name="T61" fmla="*/ 6 h 84"/>
                <a:gd name="T62" fmla="*/ 167 w 225"/>
                <a:gd name="T63" fmla="*/ 6 h 84"/>
                <a:gd name="T64" fmla="*/ 166 w 225"/>
                <a:gd name="T65" fmla="*/ 6 h 84"/>
                <a:gd name="T66" fmla="*/ 110 w 225"/>
                <a:gd name="T67" fmla="*/ 20 h 84"/>
                <a:gd name="T68" fmla="*/ 54 w 225"/>
                <a:gd name="T69" fmla="*/ 36 h 84"/>
                <a:gd name="T70" fmla="*/ 57 w 225"/>
                <a:gd name="T71" fmla="*/ 37 h 84"/>
                <a:gd name="T72" fmla="*/ 58 w 225"/>
                <a:gd name="T73" fmla="*/ 40 h 84"/>
                <a:gd name="T74" fmla="*/ 56 w 225"/>
                <a:gd name="T75" fmla="*/ 41 h 84"/>
                <a:gd name="T76" fmla="*/ 55 w 225"/>
                <a:gd name="T77" fmla="*/ 41 h 84"/>
                <a:gd name="T78" fmla="*/ 48 w 225"/>
                <a:gd name="T79" fmla="*/ 38 h 84"/>
                <a:gd name="T80" fmla="*/ 0 w 225"/>
                <a:gd name="T81" fmla="*/ 46 h 84"/>
                <a:gd name="T82" fmla="*/ 47 w 225"/>
                <a:gd name="T83" fmla="*/ 76 h 84"/>
                <a:gd name="T84" fmla="*/ 97 w 225"/>
                <a:gd name="T85" fmla="*/ 84 h 84"/>
                <a:gd name="T86" fmla="*/ 193 w 225"/>
                <a:gd name="T87" fmla="*/ 52 h 84"/>
                <a:gd name="T88" fmla="*/ 215 w 225"/>
                <a:gd name="T89" fmla="*/ 5 h 84"/>
                <a:gd name="T90" fmla="*/ 195 w 225"/>
                <a:gd name="T9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84">
                  <a:moveTo>
                    <a:pt x="115" y="50"/>
                  </a:moveTo>
                  <a:cubicBezTo>
                    <a:pt x="113" y="50"/>
                    <a:pt x="113" y="50"/>
                    <a:pt x="113" y="49"/>
                  </a:cubicBezTo>
                  <a:cubicBezTo>
                    <a:pt x="112" y="47"/>
                    <a:pt x="113" y="46"/>
                    <a:pt x="114" y="46"/>
                  </a:cubicBezTo>
                  <a:cubicBezTo>
                    <a:pt x="121" y="46"/>
                    <a:pt x="127" y="45"/>
                    <a:pt x="134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5" y="44"/>
                    <a:pt x="136" y="45"/>
                    <a:pt x="136" y="46"/>
                  </a:cubicBezTo>
                  <a:cubicBezTo>
                    <a:pt x="137" y="47"/>
                    <a:pt x="136" y="48"/>
                    <a:pt x="135" y="48"/>
                  </a:cubicBezTo>
                  <a:cubicBezTo>
                    <a:pt x="128" y="49"/>
                    <a:pt x="121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moveTo>
                    <a:pt x="95" y="50"/>
                  </a:moveTo>
                  <a:cubicBezTo>
                    <a:pt x="94" y="50"/>
                    <a:pt x="94" y="50"/>
                    <a:pt x="94" y="50"/>
                  </a:cubicBezTo>
                  <a:cubicBezTo>
                    <a:pt x="87" y="50"/>
                    <a:pt x="81" y="49"/>
                    <a:pt x="74" y="47"/>
                  </a:cubicBezTo>
                  <a:cubicBezTo>
                    <a:pt x="73" y="47"/>
                    <a:pt x="73" y="46"/>
                    <a:pt x="73" y="45"/>
                  </a:cubicBezTo>
                  <a:cubicBezTo>
                    <a:pt x="73" y="44"/>
                    <a:pt x="74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1" y="45"/>
                    <a:pt x="88" y="46"/>
                    <a:pt x="95" y="46"/>
                  </a:cubicBezTo>
                  <a:cubicBezTo>
                    <a:pt x="96" y="46"/>
                    <a:pt x="97" y="47"/>
                    <a:pt x="97" y="48"/>
                  </a:cubicBezTo>
                  <a:cubicBezTo>
                    <a:pt x="96" y="50"/>
                    <a:pt x="96" y="50"/>
                    <a:pt x="95" y="50"/>
                  </a:cubicBezTo>
                  <a:moveTo>
                    <a:pt x="154" y="43"/>
                  </a:moveTo>
                  <a:cubicBezTo>
                    <a:pt x="153" y="43"/>
                    <a:pt x="152" y="43"/>
                    <a:pt x="152" y="42"/>
                  </a:cubicBezTo>
                  <a:cubicBezTo>
                    <a:pt x="152" y="41"/>
                    <a:pt x="152" y="40"/>
                    <a:pt x="153" y="39"/>
                  </a:cubicBezTo>
                  <a:cubicBezTo>
                    <a:pt x="159" y="38"/>
                    <a:pt x="166" y="36"/>
                    <a:pt x="172" y="33"/>
                  </a:cubicBezTo>
                  <a:cubicBezTo>
                    <a:pt x="172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5" y="34"/>
                  </a:cubicBezTo>
                  <a:cubicBezTo>
                    <a:pt x="175" y="35"/>
                    <a:pt x="175" y="36"/>
                    <a:pt x="174" y="37"/>
                  </a:cubicBezTo>
                  <a:cubicBezTo>
                    <a:pt x="167" y="39"/>
                    <a:pt x="161" y="41"/>
                    <a:pt x="154" y="43"/>
                  </a:cubicBezTo>
                  <a:cubicBezTo>
                    <a:pt x="154" y="43"/>
                    <a:pt x="154" y="43"/>
                    <a:pt x="154" y="43"/>
                  </a:cubicBezTo>
                  <a:moveTo>
                    <a:pt x="195" y="0"/>
                  </a:moveTo>
                  <a:cubicBezTo>
                    <a:pt x="186" y="0"/>
                    <a:pt x="176" y="2"/>
                    <a:pt x="170" y="5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69" y="5"/>
                    <a:pt x="168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6" y="6"/>
                    <a:pt x="166" y="6"/>
                  </a:cubicBezTo>
                  <a:cubicBezTo>
                    <a:pt x="149" y="13"/>
                    <a:pt x="129" y="19"/>
                    <a:pt x="110" y="20"/>
                  </a:cubicBezTo>
                  <a:cubicBezTo>
                    <a:pt x="92" y="27"/>
                    <a:pt x="73" y="32"/>
                    <a:pt x="54" y="36"/>
                  </a:cubicBezTo>
                  <a:cubicBezTo>
                    <a:pt x="55" y="37"/>
                    <a:pt x="56" y="37"/>
                    <a:pt x="57" y="37"/>
                  </a:cubicBezTo>
                  <a:cubicBezTo>
                    <a:pt x="58" y="38"/>
                    <a:pt x="58" y="39"/>
                    <a:pt x="58" y="40"/>
                  </a:cubicBezTo>
                  <a:cubicBezTo>
                    <a:pt x="57" y="41"/>
                    <a:pt x="57" y="41"/>
                    <a:pt x="56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3" y="40"/>
                    <a:pt x="50" y="39"/>
                    <a:pt x="48" y="38"/>
                  </a:cubicBezTo>
                  <a:cubicBezTo>
                    <a:pt x="32" y="41"/>
                    <a:pt x="16" y="44"/>
                    <a:pt x="0" y="46"/>
                  </a:cubicBezTo>
                  <a:cubicBezTo>
                    <a:pt x="13" y="59"/>
                    <a:pt x="29" y="70"/>
                    <a:pt x="47" y="76"/>
                  </a:cubicBezTo>
                  <a:cubicBezTo>
                    <a:pt x="63" y="81"/>
                    <a:pt x="80" y="84"/>
                    <a:pt x="97" y="84"/>
                  </a:cubicBezTo>
                  <a:cubicBezTo>
                    <a:pt x="131" y="84"/>
                    <a:pt x="166" y="73"/>
                    <a:pt x="193" y="52"/>
                  </a:cubicBezTo>
                  <a:cubicBezTo>
                    <a:pt x="205" y="43"/>
                    <a:pt x="225" y="20"/>
                    <a:pt x="215" y="5"/>
                  </a:cubicBezTo>
                  <a:cubicBezTo>
                    <a:pt x="210" y="2"/>
                    <a:pt x="202" y="0"/>
                    <a:pt x="19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3" name="Freeform 392"/>
            <p:cNvSpPr/>
            <p:nvPr/>
          </p:nvSpPr>
          <p:spPr bwMode="auto">
            <a:xfrm>
              <a:off x="2212827" y="4096403"/>
              <a:ext cx="623256" cy="748783"/>
            </a:xfrm>
            <a:custGeom>
              <a:avLst/>
              <a:gdLst>
                <a:gd name="T0" fmla="*/ 241 w 328"/>
                <a:gd name="T1" fmla="*/ 128 h 393"/>
                <a:gd name="T2" fmla="*/ 313 w 328"/>
                <a:gd name="T3" fmla="*/ 119 h 393"/>
                <a:gd name="T4" fmla="*/ 247 w 328"/>
                <a:gd name="T5" fmla="*/ 28 h 393"/>
                <a:gd name="T6" fmla="*/ 54 w 328"/>
                <a:gd name="T7" fmla="*/ 127 h 393"/>
                <a:gd name="T8" fmla="*/ 113 w 328"/>
                <a:gd name="T9" fmla="*/ 370 h 393"/>
                <a:gd name="T10" fmla="*/ 244 w 328"/>
                <a:gd name="T11" fmla="*/ 373 h 393"/>
                <a:gd name="T12" fmla="*/ 303 w 328"/>
                <a:gd name="T13" fmla="*/ 313 h 393"/>
                <a:gd name="T14" fmla="*/ 249 w 328"/>
                <a:gd name="T15" fmla="*/ 296 h 393"/>
                <a:gd name="T16" fmla="*/ 133 w 328"/>
                <a:gd name="T17" fmla="*/ 295 h 393"/>
                <a:gd name="T18" fmla="*/ 108 w 328"/>
                <a:gd name="T19" fmla="*/ 193 h 393"/>
                <a:gd name="T20" fmla="*/ 177 w 328"/>
                <a:gd name="T21" fmla="*/ 112 h 393"/>
                <a:gd name="T22" fmla="*/ 241 w 328"/>
                <a:gd name="T23" fmla="*/ 128 h 393"/>
                <a:gd name="T24" fmla="*/ 242 w 328"/>
                <a:gd name="T25" fmla="*/ 126 h 393"/>
                <a:gd name="T26" fmla="*/ 165 w 328"/>
                <a:gd name="T27" fmla="*/ 113 h 393"/>
                <a:gd name="T28" fmla="*/ 126 w 328"/>
                <a:gd name="T29" fmla="*/ 148 h 393"/>
                <a:gd name="T30" fmla="*/ 105 w 328"/>
                <a:gd name="T31" fmla="*/ 246 h 393"/>
                <a:gd name="T32" fmla="*/ 136 w 328"/>
                <a:gd name="T33" fmla="*/ 301 h 393"/>
                <a:gd name="T34" fmla="*/ 214 w 328"/>
                <a:gd name="T35" fmla="*/ 309 h 393"/>
                <a:gd name="T36" fmla="*/ 274 w 328"/>
                <a:gd name="T37" fmla="*/ 294 h 393"/>
                <a:gd name="T38" fmla="*/ 295 w 328"/>
                <a:gd name="T39" fmla="*/ 300 h 393"/>
                <a:gd name="T40" fmla="*/ 278 w 328"/>
                <a:gd name="T41" fmla="*/ 352 h 393"/>
                <a:gd name="T42" fmla="*/ 132 w 328"/>
                <a:gd name="T43" fmla="*/ 376 h 393"/>
                <a:gd name="T44" fmla="*/ 46 w 328"/>
                <a:gd name="T45" fmla="*/ 286 h 393"/>
                <a:gd name="T46" fmla="*/ 217 w 328"/>
                <a:gd name="T47" fmla="*/ 24 h 393"/>
                <a:gd name="T48" fmla="*/ 307 w 328"/>
                <a:gd name="T49" fmla="*/ 77 h 393"/>
                <a:gd name="T50" fmla="*/ 293 w 328"/>
                <a:gd name="T51" fmla="*/ 137 h 393"/>
                <a:gd name="T52" fmla="*/ 242 w 328"/>
                <a:gd name="T53" fmla="*/ 126 h 393"/>
                <a:gd name="T54" fmla="*/ 241 w 328"/>
                <a:gd name="T55" fmla="*/ 12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8" h="393">
                  <a:moveTo>
                    <a:pt x="241" y="128"/>
                  </a:moveTo>
                  <a:cubicBezTo>
                    <a:pt x="263" y="139"/>
                    <a:pt x="303" y="151"/>
                    <a:pt x="313" y="119"/>
                  </a:cubicBezTo>
                  <a:cubicBezTo>
                    <a:pt x="328" y="75"/>
                    <a:pt x="283" y="42"/>
                    <a:pt x="247" y="28"/>
                  </a:cubicBezTo>
                  <a:cubicBezTo>
                    <a:pt x="169" y="0"/>
                    <a:pt x="86" y="58"/>
                    <a:pt x="54" y="127"/>
                  </a:cubicBezTo>
                  <a:cubicBezTo>
                    <a:pt x="16" y="210"/>
                    <a:pt x="28" y="321"/>
                    <a:pt x="113" y="370"/>
                  </a:cubicBezTo>
                  <a:cubicBezTo>
                    <a:pt x="152" y="392"/>
                    <a:pt x="203" y="391"/>
                    <a:pt x="244" y="373"/>
                  </a:cubicBezTo>
                  <a:cubicBezTo>
                    <a:pt x="267" y="362"/>
                    <a:pt x="303" y="343"/>
                    <a:pt x="303" y="313"/>
                  </a:cubicBezTo>
                  <a:cubicBezTo>
                    <a:pt x="303" y="286"/>
                    <a:pt x="265" y="291"/>
                    <a:pt x="249" y="296"/>
                  </a:cubicBezTo>
                  <a:cubicBezTo>
                    <a:pt x="212" y="309"/>
                    <a:pt x="167" y="324"/>
                    <a:pt x="133" y="295"/>
                  </a:cubicBezTo>
                  <a:cubicBezTo>
                    <a:pt x="104" y="270"/>
                    <a:pt x="100" y="227"/>
                    <a:pt x="108" y="193"/>
                  </a:cubicBezTo>
                  <a:cubicBezTo>
                    <a:pt x="116" y="155"/>
                    <a:pt x="139" y="120"/>
                    <a:pt x="177" y="112"/>
                  </a:cubicBezTo>
                  <a:cubicBezTo>
                    <a:pt x="199" y="106"/>
                    <a:pt x="222" y="118"/>
                    <a:pt x="241" y="128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17" y="113"/>
                    <a:pt x="193" y="103"/>
                    <a:pt x="165" y="113"/>
                  </a:cubicBezTo>
                  <a:cubicBezTo>
                    <a:pt x="148" y="119"/>
                    <a:pt x="136" y="134"/>
                    <a:pt x="126" y="148"/>
                  </a:cubicBezTo>
                  <a:cubicBezTo>
                    <a:pt x="107" y="176"/>
                    <a:pt x="99" y="214"/>
                    <a:pt x="105" y="246"/>
                  </a:cubicBezTo>
                  <a:cubicBezTo>
                    <a:pt x="109" y="267"/>
                    <a:pt x="120" y="287"/>
                    <a:pt x="136" y="301"/>
                  </a:cubicBezTo>
                  <a:cubicBezTo>
                    <a:pt x="157" y="319"/>
                    <a:pt x="189" y="315"/>
                    <a:pt x="214" y="309"/>
                  </a:cubicBezTo>
                  <a:cubicBezTo>
                    <a:pt x="235" y="304"/>
                    <a:pt x="253" y="294"/>
                    <a:pt x="274" y="294"/>
                  </a:cubicBezTo>
                  <a:cubicBezTo>
                    <a:pt x="282" y="293"/>
                    <a:pt x="289" y="296"/>
                    <a:pt x="295" y="300"/>
                  </a:cubicBezTo>
                  <a:cubicBezTo>
                    <a:pt x="314" y="315"/>
                    <a:pt x="291" y="341"/>
                    <a:pt x="278" y="352"/>
                  </a:cubicBezTo>
                  <a:cubicBezTo>
                    <a:pt x="237" y="384"/>
                    <a:pt x="181" y="393"/>
                    <a:pt x="132" y="376"/>
                  </a:cubicBezTo>
                  <a:cubicBezTo>
                    <a:pt x="91" y="361"/>
                    <a:pt x="61" y="326"/>
                    <a:pt x="46" y="286"/>
                  </a:cubicBezTo>
                  <a:cubicBezTo>
                    <a:pt x="0" y="172"/>
                    <a:pt x="86" y="14"/>
                    <a:pt x="217" y="24"/>
                  </a:cubicBezTo>
                  <a:cubicBezTo>
                    <a:pt x="252" y="27"/>
                    <a:pt x="289" y="47"/>
                    <a:pt x="307" y="77"/>
                  </a:cubicBezTo>
                  <a:cubicBezTo>
                    <a:pt x="320" y="97"/>
                    <a:pt x="318" y="128"/>
                    <a:pt x="293" y="137"/>
                  </a:cubicBezTo>
                  <a:cubicBezTo>
                    <a:pt x="277" y="143"/>
                    <a:pt x="256" y="133"/>
                    <a:pt x="242" y="126"/>
                  </a:cubicBezTo>
                  <a:cubicBezTo>
                    <a:pt x="241" y="128"/>
                    <a:pt x="241" y="128"/>
                    <a:pt x="241" y="12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4" name="Freeform 393"/>
            <p:cNvSpPr>
              <a:spLocks noEditPoints="1"/>
            </p:cNvSpPr>
            <p:nvPr/>
          </p:nvSpPr>
          <p:spPr bwMode="auto">
            <a:xfrm>
              <a:off x="2344456" y="4228075"/>
              <a:ext cx="418675" cy="512408"/>
            </a:xfrm>
            <a:custGeom>
              <a:avLst/>
              <a:gdLst>
                <a:gd name="T0" fmla="*/ 53 w 221"/>
                <a:gd name="T1" fmla="*/ 260 h 269"/>
                <a:gd name="T2" fmla="*/ 64 w 221"/>
                <a:gd name="T3" fmla="*/ 269 h 269"/>
                <a:gd name="T4" fmla="*/ 55 w 221"/>
                <a:gd name="T5" fmla="*/ 259 h 269"/>
                <a:gd name="T6" fmla="*/ 26 w 221"/>
                <a:gd name="T7" fmla="*/ 231 h 269"/>
                <a:gd name="T8" fmla="*/ 24 w 221"/>
                <a:gd name="T9" fmla="*/ 234 h 269"/>
                <a:gd name="T10" fmla="*/ 39 w 221"/>
                <a:gd name="T11" fmla="*/ 250 h 269"/>
                <a:gd name="T12" fmla="*/ 40 w 221"/>
                <a:gd name="T13" fmla="*/ 247 h 269"/>
                <a:gd name="T14" fmla="*/ 26 w 221"/>
                <a:gd name="T15" fmla="*/ 231 h 269"/>
                <a:gd name="T16" fmla="*/ 7 w 221"/>
                <a:gd name="T17" fmla="*/ 196 h 269"/>
                <a:gd name="T18" fmla="*/ 14 w 221"/>
                <a:gd name="T19" fmla="*/ 217 h 269"/>
                <a:gd name="T20" fmla="*/ 16 w 221"/>
                <a:gd name="T21" fmla="*/ 218 h 269"/>
                <a:gd name="T22" fmla="*/ 10 w 221"/>
                <a:gd name="T23" fmla="*/ 197 h 269"/>
                <a:gd name="T24" fmla="*/ 2 w 221"/>
                <a:gd name="T25" fmla="*/ 156 h 269"/>
                <a:gd name="T26" fmla="*/ 0 w 221"/>
                <a:gd name="T27" fmla="*/ 158 h 269"/>
                <a:gd name="T28" fmla="*/ 4 w 221"/>
                <a:gd name="T29" fmla="*/ 180 h 269"/>
                <a:gd name="T30" fmla="*/ 6 w 221"/>
                <a:gd name="T31" fmla="*/ 178 h 269"/>
                <a:gd name="T32" fmla="*/ 2 w 221"/>
                <a:gd name="T33" fmla="*/ 156 h 269"/>
                <a:gd name="T34" fmla="*/ 4 w 221"/>
                <a:gd name="T35" fmla="*/ 118 h 269"/>
                <a:gd name="T36" fmla="*/ 3 w 221"/>
                <a:gd name="T37" fmla="*/ 140 h 269"/>
                <a:gd name="T38" fmla="*/ 5 w 221"/>
                <a:gd name="T39" fmla="*/ 138 h 269"/>
                <a:gd name="T40" fmla="*/ 7 w 221"/>
                <a:gd name="T41" fmla="*/ 116 h 269"/>
                <a:gd name="T42" fmla="*/ 20 w 221"/>
                <a:gd name="T43" fmla="*/ 79 h 269"/>
                <a:gd name="T44" fmla="*/ 18 w 221"/>
                <a:gd name="T45" fmla="*/ 80 h 269"/>
                <a:gd name="T46" fmla="*/ 12 w 221"/>
                <a:gd name="T47" fmla="*/ 101 h 269"/>
                <a:gd name="T48" fmla="*/ 14 w 221"/>
                <a:gd name="T49" fmla="*/ 100 h 269"/>
                <a:gd name="T50" fmla="*/ 21 w 221"/>
                <a:gd name="T51" fmla="*/ 79 h 269"/>
                <a:gd name="T52" fmla="*/ 42 w 221"/>
                <a:gd name="T53" fmla="*/ 45 h 269"/>
                <a:gd name="T54" fmla="*/ 32 w 221"/>
                <a:gd name="T55" fmla="*/ 58 h 269"/>
                <a:gd name="T56" fmla="*/ 29 w 221"/>
                <a:gd name="T57" fmla="*/ 65 h 269"/>
                <a:gd name="T58" fmla="*/ 32 w 221"/>
                <a:gd name="T59" fmla="*/ 65 h 269"/>
                <a:gd name="T60" fmla="*/ 43 w 221"/>
                <a:gd name="T61" fmla="*/ 49 h 269"/>
                <a:gd name="T62" fmla="*/ 42 w 221"/>
                <a:gd name="T63" fmla="*/ 45 h 269"/>
                <a:gd name="T64" fmla="*/ 201 w 221"/>
                <a:gd name="T65" fmla="*/ 25 h 269"/>
                <a:gd name="T66" fmla="*/ 217 w 221"/>
                <a:gd name="T67" fmla="*/ 39 h 269"/>
                <a:gd name="T68" fmla="*/ 220 w 221"/>
                <a:gd name="T69" fmla="*/ 39 h 269"/>
                <a:gd name="T70" fmla="*/ 220 w 221"/>
                <a:gd name="T71" fmla="*/ 36 h 269"/>
                <a:gd name="T72" fmla="*/ 202 w 221"/>
                <a:gd name="T73" fmla="*/ 24 h 269"/>
                <a:gd name="T74" fmla="*/ 70 w 221"/>
                <a:gd name="T75" fmla="*/ 18 h 269"/>
                <a:gd name="T76" fmla="*/ 54 w 221"/>
                <a:gd name="T77" fmla="*/ 34 h 269"/>
                <a:gd name="T78" fmla="*/ 57 w 221"/>
                <a:gd name="T79" fmla="*/ 34 h 269"/>
                <a:gd name="T80" fmla="*/ 73 w 221"/>
                <a:gd name="T81" fmla="*/ 19 h 269"/>
                <a:gd name="T82" fmla="*/ 166 w 221"/>
                <a:gd name="T83" fmla="*/ 6 h 269"/>
                <a:gd name="T84" fmla="*/ 166 w 221"/>
                <a:gd name="T85" fmla="*/ 10 h 269"/>
                <a:gd name="T86" fmla="*/ 185 w 221"/>
                <a:gd name="T87" fmla="*/ 18 h 269"/>
                <a:gd name="T88" fmla="*/ 186 w 221"/>
                <a:gd name="T89" fmla="*/ 14 h 269"/>
                <a:gd name="T90" fmla="*/ 166 w 221"/>
                <a:gd name="T91" fmla="*/ 6 h 269"/>
                <a:gd name="T92" fmla="*/ 107 w 221"/>
                <a:gd name="T93" fmla="*/ 2 h 269"/>
                <a:gd name="T94" fmla="*/ 87 w 221"/>
                <a:gd name="T95" fmla="*/ 8 h 269"/>
                <a:gd name="T96" fmla="*/ 88 w 221"/>
                <a:gd name="T97" fmla="*/ 12 h 269"/>
                <a:gd name="T98" fmla="*/ 108 w 221"/>
                <a:gd name="T99" fmla="*/ 6 h 269"/>
                <a:gd name="T100" fmla="*/ 107 w 221"/>
                <a:gd name="T101" fmla="*/ 2 h 269"/>
                <a:gd name="T102" fmla="*/ 127 w 221"/>
                <a:gd name="T103" fmla="*/ 0 h 269"/>
                <a:gd name="T104" fmla="*/ 127 w 221"/>
                <a:gd name="T105" fmla="*/ 4 h 269"/>
                <a:gd name="T106" fmla="*/ 128 w 221"/>
                <a:gd name="T107" fmla="*/ 4 h 269"/>
                <a:gd name="T108" fmla="*/ 147 w 221"/>
                <a:gd name="T109" fmla="*/ 6 h 269"/>
                <a:gd name="T110" fmla="*/ 149 w 221"/>
                <a:gd name="T111" fmla="*/ 4 h 269"/>
                <a:gd name="T112" fmla="*/ 128 w 221"/>
                <a:gd name="T11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1" h="269">
                  <a:moveTo>
                    <a:pt x="54" y="259"/>
                  </a:moveTo>
                  <a:cubicBezTo>
                    <a:pt x="54" y="259"/>
                    <a:pt x="53" y="259"/>
                    <a:pt x="53" y="260"/>
                  </a:cubicBezTo>
                  <a:cubicBezTo>
                    <a:pt x="52" y="261"/>
                    <a:pt x="52" y="262"/>
                    <a:pt x="53" y="262"/>
                  </a:cubicBezTo>
                  <a:cubicBezTo>
                    <a:pt x="57" y="265"/>
                    <a:pt x="60" y="267"/>
                    <a:pt x="64" y="269"/>
                  </a:cubicBezTo>
                  <a:cubicBezTo>
                    <a:pt x="66" y="268"/>
                    <a:pt x="68" y="268"/>
                    <a:pt x="70" y="267"/>
                  </a:cubicBezTo>
                  <a:cubicBezTo>
                    <a:pt x="65" y="265"/>
                    <a:pt x="60" y="262"/>
                    <a:pt x="55" y="259"/>
                  </a:cubicBezTo>
                  <a:cubicBezTo>
                    <a:pt x="55" y="259"/>
                    <a:pt x="55" y="259"/>
                    <a:pt x="54" y="259"/>
                  </a:cubicBezTo>
                  <a:moveTo>
                    <a:pt x="26" y="231"/>
                  </a:moveTo>
                  <a:cubicBezTo>
                    <a:pt x="25" y="231"/>
                    <a:pt x="25" y="231"/>
                    <a:pt x="24" y="232"/>
                  </a:cubicBezTo>
                  <a:cubicBezTo>
                    <a:pt x="24" y="232"/>
                    <a:pt x="23" y="233"/>
                    <a:pt x="24" y="234"/>
                  </a:cubicBezTo>
                  <a:cubicBezTo>
                    <a:pt x="28" y="240"/>
                    <a:pt x="32" y="245"/>
                    <a:pt x="37" y="250"/>
                  </a:cubicBezTo>
                  <a:cubicBezTo>
                    <a:pt x="38" y="250"/>
                    <a:pt x="38" y="250"/>
                    <a:pt x="39" y="250"/>
                  </a:cubicBezTo>
                  <a:cubicBezTo>
                    <a:pt x="39" y="250"/>
                    <a:pt x="40" y="250"/>
                    <a:pt x="40" y="250"/>
                  </a:cubicBezTo>
                  <a:cubicBezTo>
                    <a:pt x="41" y="249"/>
                    <a:pt x="41" y="248"/>
                    <a:pt x="40" y="247"/>
                  </a:cubicBezTo>
                  <a:cubicBezTo>
                    <a:pt x="35" y="242"/>
                    <a:pt x="31" y="237"/>
                    <a:pt x="27" y="232"/>
                  </a:cubicBezTo>
                  <a:cubicBezTo>
                    <a:pt x="27" y="231"/>
                    <a:pt x="26" y="231"/>
                    <a:pt x="26" y="231"/>
                  </a:cubicBezTo>
                  <a:moveTo>
                    <a:pt x="8" y="195"/>
                  </a:moveTo>
                  <a:cubicBezTo>
                    <a:pt x="8" y="195"/>
                    <a:pt x="8" y="195"/>
                    <a:pt x="7" y="196"/>
                  </a:cubicBezTo>
                  <a:cubicBezTo>
                    <a:pt x="6" y="196"/>
                    <a:pt x="6" y="197"/>
                    <a:pt x="6" y="198"/>
                  </a:cubicBezTo>
                  <a:cubicBezTo>
                    <a:pt x="8" y="205"/>
                    <a:pt x="11" y="211"/>
                    <a:pt x="14" y="217"/>
                  </a:cubicBezTo>
                  <a:cubicBezTo>
                    <a:pt x="14" y="218"/>
                    <a:pt x="15" y="218"/>
                    <a:pt x="15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7" y="217"/>
                    <a:pt x="18" y="216"/>
                    <a:pt x="17" y="215"/>
                  </a:cubicBezTo>
                  <a:cubicBezTo>
                    <a:pt x="14" y="209"/>
                    <a:pt x="12" y="203"/>
                    <a:pt x="10" y="197"/>
                  </a:cubicBezTo>
                  <a:cubicBezTo>
                    <a:pt x="10" y="196"/>
                    <a:pt x="9" y="195"/>
                    <a:pt x="8" y="195"/>
                  </a:cubicBezTo>
                  <a:moveTo>
                    <a:pt x="2" y="156"/>
                  </a:moveTo>
                  <a:cubicBezTo>
                    <a:pt x="2" y="156"/>
                    <a:pt x="2" y="156"/>
                    <a:pt x="2" y="156"/>
                  </a:cubicBezTo>
                  <a:cubicBezTo>
                    <a:pt x="1" y="156"/>
                    <a:pt x="0" y="157"/>
                    <a:pt x="0" y="158"/>
                  </a:cubicBezTo>
                  <a:cubicBezTo>
                    <a:pt x="0" y="165"/>
                    <a:pt x="1" y="172"/>
                    <a:pt x="2" y="178"/>
                  </a:cubicBezTo>
                  <a:cubicBezTo>
                    <a:pt x="2" y="179"/>
                    <a:pt x="3" y="180"/>
                    <a:pt x="4" y="180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5" y="180"/>
                    <a:pt x="6" y="179"/>
                    <a:pt x="6" y="178"/>
                  </a:cubicBezTo>
                  <a:cubicBezTo>
                    <a:pt x="5" y="171"/>
                    <a:pt x="4" y="165"/>
                    <a:pt x="4" y="158"/>
                  </a:cubicBezTo>
                  <a:cubicBezTo>
                    <a:pt x="4" y="157"/>
                    <a:pt x="3" y="156"/>
                    <a:pt x="2" y="156"/>
                  </a:cubicBezTo>
                  <a:moveTo>
                    <a:pt x="6" y="116"/>
                  </a:moveTo>
                  <a:cubicBezTo>
                    <a:pt x="6" y="116"/>
                    <a:pt x="5" y="117"/>
                    <a:pt x="4" y="118"/>
                  </a:cubicBezTo>
                  <a:cubicBezTo>
                    <a:pt x="3" y="125"/>
                    <a:pt x="2" y="131"/>
                    <a:pt x="1" y="138"/>
                  </a:cubicBezTo>
                  <a:cubicBezTo>
                    <a:pt x="1" y="139"/>
                    <a:pt x="2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4" y="140"/>
                    <a:pt x="5" y="139"/>
                    <a:pt x="5" y="138"/>
                  </a:cubicBezTo>
                  <a:cubicBezTo>
                    <a:pt x="6" y="132"/>
                    <a:pt x="7" y="125"/>
                    <a:pt x="8" y="119"/>
                  </a:cubicBezTo>
                  <a:cubicBezTo>
                    <a:pt x="9" y="118"/>
                    <a:pt x="8" y="117"/>
                    <a:pt x="7" y="116"/>
                  </a:cubicBezTo>
                  <a:cubicBezTo>
                    <a:pt x="7" y="116"/>
                    <a:pt x="7" y="116"/>
                    <a:pt x="6" y="116"/>
                  </a:cubicBezTo>
                  <a:moveTo>
                    <a:pt x="20" y="79"/>
                  </a:moveTo>
                  <a:cubicBezTo>
                    <a:pt x="19" y="79"/>
                    <a:pt x="19" y="79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5" y="86"/>
                    <a:pt x="13" y="92"/>
                    <a:pt x="10" y="99"/>
                  </a:cubicBezTo>
                  <a:cubicBezTo>
                    <a:pt x="10" y="100"/>
                    <a:pt x="11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3" y="101"/>
                    <a:pt x="14" y="101"/>
                    <a:pt x="14" y="100"/>
                  </a:cubicBezTo>
                  <a:cubicBezTo>
                    <a:pt x="16" y="94"/>
                    <a:pt x="19" y="88"/>
                    <a:pt x="22" y="82"/>
                  </a:cubicBezTo>
                  <a:cubicBezTo>
                    <a:pt x="23" y="81"/>
                    <a:pt x="22" y="80"/>
                    <a:pt x="21" y="79"/>
                  </a:cubicBezTo>
                  <a:cubicBezTo>
                    <a:pt x="21" y="79"/>
                    <a:pt x="21" y="79"/>
                    <a:pt x="20" y="79"/>
                  </a:cubicBezTo>
                  <a:moveTo>
                    <a:pt x="42" y="45"/>
                  </a:moveTo>
                  <a:cubicBezTo>
                    <a:pt x="41" y="45"/>
                    <a:pt x="41" y="46"/>
                    <a:pt x="40" y="46"/>
                  </a:cubicBezTo>
                  <a:cubicBezTo>
                    <a:pt x="37" y="50"/>
                    <a:pt x="34" y="54"/>
                    <a:pt x="32" y="58"/>
                  </a:cubicBezTo>
                  <a:cubicBezTo>
                    <a:pt x="30" y="59"/>
                    <a:pt x="29" y="61"/>
                    <a:pt x="29" y="63"/>
                  </a:cubicBezTo>
                  <a:cubicBezTo>
                    <a:pt x="28" y="63"/>
                    <a:pt x="28" y="65"/>
                    <a:pt x="29" y="65"/>
                  </a:cubicBezTo>
                  <a:cubicBezTo>
                    <a:pt x="29" y="65"/>
                    <a:pt x="30" y="66"/>
                    <a:pt x="30" y="66"/>
                  </a:cubicBezTo>
                  <a:cubicBezTo>
                    <a:pt x="31" y="66"/>
                    <a:pt x="31" y="65"/>
                    <a:pt x="32" y="65"/>
                  </a:cubicBezTo>
                  <a:cubicBezTo>
                    <a:pt x="33" y="63"/>
                    <a:pt x="34" y="62"/>
                    <a:pt x="35" y="60"/>
                  </a:cubicBezTo>
                  <a:cubicBezTo>
                    <a:pt x="38" y="56"/>
                    <a:pt x="41" y="52"/>
                    <a:pt x="43" y="49"/>
                  </a:cubicBezTo>
                  <a:cubicBezTo>
                    <a:pt x="44" y="48"/>
                    <a:pt x="44" y="47"/>
                    <a:pt x="43" y="46"/>
                  </a:cubicBezTo>
                  <a:cubicBezTo>
                    <a:pt x="43" y="46"/>
                    <a:pt x="42" y="45"/>
                    <a:pt x="42" y="45"/>
                  </a:cubicBezTo>
                  <a:moveTo>
                    <a:pt x="202" y="24"/>
                  </a:moveTo>
                  <a:cubicBezTo>
                    <a:pt x="202" y="24"/>
                    <a:pt x="201" y="24"/>
                    <a:pt x="201" y="25"/>
                  </a:cubicBezTo>
                  <a:cubicBezTo>
                    <a:pt x="200" y="26"/>
                    <a:pt x="200" y="27"/>
                    <a:pt x="201" y="27"/>
                  </a:cubicBezTo>
                  <a:cubicBezTo>
                    <a:pt x="211" y="34"/>
                    <a:pt x="217" y="39"/>
                    <a:pt x="217" y="39"/>
                  </a:cubicBezTo>
                  <a:cubicBezTo>
                    <a:pt x="218" y="39"/>
                    <a:pt x="218" y="39"/>
                    <a:pt x="219" y="39"/>
                  </a:cubicBezTo>
                  <a:cubicBezTo>
                    <a:pt x="219" y="39"/>
                    <a:pt x="220" y="39"/>
                    <a:pt x="220" y="39"/>
                  </a:cubicBezTo>
                  <a:cubicBezTo>
                    <a:pt x="221" y="38"/>
                    <a:pt x="221" y="37"/>
                    <a:pt x="220" y="36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0" y="36"/>
                    <a:pt x="214" y="31"/>
                    <a:pt x="203" y="24"/>
                  </a:cubicBezTo>
                  <a:cubicBezTo>
                    <a:pt x="203" y="24"/>
                    <a:pt x="203" y="24"/>
                    <a:pt x="202" y="24"/>
                  </a:cubicBezTo>
                  <a:moveTo>
                    <a:pt x="71" y="18"/>
                  </a:moveTo>
                  <a:cubicBezTo>
                    <a:pt x="70" y="18"/>
                    <a:pt x="70" y="18"/>
                    <a:pt x="70" y="18"/>
                  </a:cubicBezTo>
                  <a:cubicBezTo>
                    <a:pt x="64" y="22"/>
                    <a:pt x="59" y="26"/>
                    <a:pt x="54" y="31"/>
                  </a:cubicBezTo>
                  <a:cubicBezTo>
                    <a:pt x="53" y="32"/>
                    <a:pt x="53" y="33"/>
                    <a:pt x="54" y="34"/>
                  </a:cubicBezTo>
                  <a:cubicBezTo>
                    <a:pt x="54" y="34"/>
                    <a:pt x="55" y="35"/>
                    <a:pt x="55" y="35"/>
                  </a:cubicBezTo>
                  <a:cubicBezTo>
                    <a:pt x="56" y="35"/>
                    <a:pt x="56" y="34"/>
                    <a:pt x="57" y="34"/>
                  </a:cubicBezTo>
                  <a:cubicBezTo>
                    <a:pt x="62" y="29"/>
                    <a:pt x="67" y="25"/>
                    <a:pt x="72" y="22"/>
                  </a:cubicBezTo>
                  <a:cubicBezTo>
                    <a:pt x="73" y="21"/>
                    <a:pt x="73" y="20"/>
                    <a:pt x="73" y="19"/>
                  </a:cubicBezTo>
                  <a:cubicBezTo>
                    <a:pt x="72" y="18"/>
                    <a:pt x="72" y="18"/>
                    <a:pt x="71" y="18"/>
                  </a:cubicBezTo>
                  <a:moveTo>
                    <a:pt x="166" y="6"/>
                  </a:moveTo>
                  <a:cubicBezTo>
                    <a:pt x="166" y="6"/>
                    <a:pt x="165" y="7"/>
                    <a:pt x="164" y="8"/>
                  </a:cubicBezTo>
                  <a:cubicBezTo>
                    <a:pt x="164" y="9"/>
                    <a:pt x="165" y="10"/>
                    <a:pt x="166" y="10"/>
                  </a:cubicBezTo>
                  <a:cubicBezTo>
                    <a:pt x="172" y="13"/>
                    <a:pt x="178" y="15"/>
                    <a:pt x="184" y="18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6" y="18"/>
                    <a:pt x="186" y="18"/>
                    <a:pt x="187" y="17"/>
                  </a:cubicBezTo>
                  <a:cubicBezTo>
                    <a:pt x="187" y="16"/>
                    <a:pt x="187" y="15"/>
                    <a:pt x="186" y="14"/>
                  </a:cubicBezTo>
                  <a:cubicBezTo>
                    <a:pt x="180" y="11"/>
                    <a:pt x="174" y="9"/>
                    <a:pt x="167" y="7"/>
                  </a:cubicBezTo>
                  <a:cubicBezTo>
                    <a:pt x="167" y="6"/>
                    <a:pt x="167" y="6"/>
                    <a:pt x="166" y="6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0" y="4"/>
                    <a:pt x="94" y="6"/>
                    <a:pt x="87" y="8"/>
                  </a:cubicBezTo>
                  <a:cubicBezTo>
                    <a:pt x="86" y="9"/>
                    <a:pt x="86" y="10"/>
                    <a:pt x="86" y="11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5" y="9"/>
                    <a:pt x="102" y="7"/>
                    <a:pt x="108" y="6"/>
                  </a:cubicBezTo>
                  <a:cubicBezTo>
                    <a:pt x="109" y="6"/>
                    <a:pt x="109" y="5"/>
                    <a:pt x="109" y="4"/>
                  </a:cubicBezTo>
                  <a:cubicBezTo>
                    <a:pt x="109" y="3"/>
                    <a:pt x="108" y="2"/>
                    <a:pt x="107" y="2"/>
                  </a:cubicBezTo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5" y="1"/>
                    <a:pt x="125" y="2"/>
                  </a:cubicBezTo>
                  <a:cubicBezTo>
                    <a:pt x="125" y="3"/>
                    <a:pt x="126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5" y="4"/>
                    <a:pt x="141" y="5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8" y="6"/>
                    <a:pt x="149" y="5"/>
                    <a:pt x="149" y="4"/>
                  </a:cubicBezTo>
                  <a:cubicBezTo>
                    <a:pt x="149" y="3"/>
                    <a:pt x="148" y="2"/>
                    <a:pt x="147" y="2"/>
                  </a:cubicBezTo>
                  <a:cubicBezTo>
                    <a:pt x="141" y="1"/>
                    <a:pt x="135" y="0"/>
                    <a:pt x="128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5" name="Freeform 394"/>
            <p:cNvSpPr>
              <a:spLocks noEditPoints="1"/>
            </p:cNvSpPr>
            <p:nvPr/>
          </p:nvSpPr>
          <p:spPr bwMode="auto">
            <a:xfrm>
              <a:off x="2466570" y="4730965"/>
              <a:ext cx="239470" cy="31728"/>
            </a:xfrm>
            <a:custGeom>
              <a:avLst/>
              <a:gdLst>
                <a:gd name="T0" fmla="*/ 86 w 127"/>
                <a:gd name="T1" fmla="*/ 11 h 17"/>
                <a:gd name="T2" fmla="*/ 86 w 127"/>
                <a:gd name="T3" fmla="*/ 11 h 17"/>
                <a:gd name="T4" fmla="*/ 66 w 127"/>
                <a:gd name="T5" fmla="*/ 13 h 17"/>
                <a:gd name="T6" fmla="*/ 65 w 127"/>
                <a:gd name="T7" fmla="*/ 16 h 17"/>
                <a:gd name="T8" fmla="*/ 67 w 127"/>
                <a:gd name="T9" fmla="*/ 17 h 17"/>
                <a:gd name="T10" fmla="*/ 67 w 127"/>
                <a:gd name="T11" fmla="*/ 17 h 17"/>
                <a:gd name="T12" fmla="*/ 87 w 127"/>
                <a:gd name="T13" fmla="*/ 15 h 17"/>
                <a:gd name="T14" fmla="*/ 88 w 127"/>
                <a:gd name="T15" fmla="*/ 13 h 17"/>
                <a:gd name="T16" fmla="*/ 86 w 127"/>
                <a:gd name="T17" fmla="*/ 11 h 17"/>
                <a:gd name="T18" fmla="*/ 27 w 127"/>
                <a:gd name="T19" fmla="*/ 10 h 17"/>
                <a:gd name="T20" fmla="*/ 25 w 127"/>
                <a:gd name="T21" fmla="*/ 12 h 17"/>
                <a:gd name="T22" fmla="*/ 26 w 127"/>
                <a:gd name="T23" fmla="*/ 14 h 17"/>
                <a:gd name="T24" fmla="*/ 46 w 127"/>
                <a:gd name="T25" fmla="*/ 17 h 17"/>
                <a:gd name="T26" fmla="*/ 47 w 127"/>
                <a:gd name="T27" fmla="*/ 17 h 17"/>
                <a:gd name="T28" fmla="*/ 49 w 127"/>
                <a:gd name="T29" fmla="*/ 15 h 17"/>
                <a:gd name="T30" fmla="*/ 47 w 127"/>
                <a:gd name="T31" fmla="*/ 13 h 17"/>
                <a:gd name="T32" fmla="*/ 27 w 127"/>
                <a:gd name="T33" fmla="*/ 10 h 17"/>
                <a:gd name="T34" fmla="*/ 27 w 127"/>
                <a:gd name="T35" fmla="*/ 10 h 17"/>
                <a:gd name="T36" fmla="*/ 6 w 127"/>
                <a:gd name="T37" fmla="*/ 3 h 17"/>
                <a:gd name="T38" fmla="*/ 0 w 127"/>
                <a:gd name="T39" fmla="*/ 5 h 17"/>
                <a:gd name="T40" fmla="*/ 7 w 127"/>
                <a:gd name="T41" fmla="*/ 8 h 17"/>
                <a:gd name="T42" fmla="*/ 8 w 127"/>
                <a:gd name="T43" fmla="*/ 8 h 17"/>
                <a:gd name="T44" fmla="*/ 10 w 127"/>
                <a:gd name="T45" fmla="*/ 7 h 17"/>
                <a:gd name="T46" fmla="*/ 9 w 127"/>
                <a:gd name="T47" fmla="*/ 4 h 17"/>
                <a:gd name="T48" fmla="*/ 6 w 127"/>
                <a:gd name="T49" fmla="*/ 3 h 17"/>
                <a:gd name="T50" fmla="*/ 125 w 127"/>
                <a:gd name="T51" fmla="*/ 0 h 17"/>
                <a:gd name="T52" fmla="*/ 124 w 127"/>
                <a:gd name="T53" fmla="*/ 0 h 17"/>
                <a:gd name="T54" fmla="*/ 105 w 127"/>
                <a:gd name="T55" fmla="*/ 6 h 17"/>
                <a:gd name="T56" fmla="*/ 104 w 127"/>
                <a:gd name="T57" fmla="*/ 9 h 17"/>
                <a:gd name="T58" fmla="*/ 106 w 127"/>
                <a:gd name="T59" fmla="*/ 10 h 17"/>
                <a:gd name="T60" fmla="*/ 106 w 127"/>
                <a:gd name="T61" fmla="*/ 10 h 17"/>
                <a:gd name="T62" fmla="*/ 126 w 127"/>
                <a:gd name="T63" fmla="*/ 4 h 17"/>
                <a:gd name="T64" fmla="*/ 127 w 127"/>
                <a:gd name="T65" fmla="*/ 1 h 17"/>
                <a:gd name="T66" fmla="*/ 125 w 127"/>
                <a:gd name="T6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7">
                  <a:moveTo>
                    <a:pt x="86" y="11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79" y="12"/>
                    <a:pt x="73" y="13"/>
                    <a:pt x="66" y="13"/>
                  </a:cubicBezTo>
                  <a:cubicBezTo>
                    <a:pt x="65" y="13"/>
                    <a:pt x="64" y="14"/>
                    <a:pt x="65" y="16"/>
                  </a:cubicBezTo>
                  <a:cubicBezTo>
                    <a:pt x="65" y="17"/>
                    <a:pt x="65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3" y="17"/>
                    <a:pt x="80" y="16"/>
                    <a:pt x="87" y="15"/>
                  </a:cubicBezTo>
                  <a:cubicBezTo>
                    <a:pt x="88" y="15"/>
                    <a:pt x="89" y="14"/>
                    <a:pt x="88" y="13"/>
                  </a:cubicBezTo>
                  <a:cubicBezTo>
                    <a:pt x="88" y="12"/>
                    <a:pt x="87" y="11"/>
                    <a:pt x="86" y="11"/>
                  </a:cubicBezTo>
                  <a:moveTo>
                    <a:pt x="27" y="10"/>
                  </a:moveTo>
                  <a:cubicBezTo>
                    <a:pt x="26" y="10"/>
                    <a:pt x="25" y="11"/>
                    <a:pt x="25" y="12"/>
                  </a:cubicBezTo>
                  <a:cubicBezTo>
                    <a:pt x="25" y="13"/>
                    <a:pt x="25" y="14"/>
                    <a:pt x="26" y="14"/>
                  </a:cubicBezTo>
                  <a:cubicBezTo>
                    <a:pt x="33" y="16"/>
                    <a:pt x="39" y="17"/>
                    <a:pt x="46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9" y="15"/>
                  </a:cubicBezTo>
                  <a:cubicBezTo>
                    <a:pt x="49" y="14"/>
                    <a:pt x="48" y="13"/>
                    <a:pt x="47" y="13"/>
                  </a:cubicBezTo>
                  <a:cubicBezTo>
                    <a:pt x="40" y="13"/>
                    <a:pt x="33" y="12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6" y="3"/>
                  </a:moveTo>
                  <a:cubicBezTo>
                    <a:pt x="4" y="4"/>
                    <a:pt x="2" y="4"/>
                    <a:pt x="0" y="5"/>
                  </a:cubicBezTo>
                  <a:cubicBezTo>
                    <a:pt x="2" y="6"/>
                    <a:pt x="5" y="7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10" y="7"/>
                  </a:cubicBezTo>
                  <a:cubicBezTo>
                    <a:pt x="10" y="6"/>
                    <a:pt x="10" y="5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moveTo>
                    <a:pt x="125" y="0"/>
                  </a:moveTo>
                  <a:cubicBezTo>
                    <a:pt x="125" y="0"/>
                    <a:pt x="124" y="0"/>
                    <a:pt x="124" y="0"/>
                  </a:cubicBezTo>
                  <a:cubicBezTo>
                    <a:pt x="118" y="3"/>
                    <a:pt x="111" y="5"/>
                    <a:pt x="105" y="6"/>
                  </a:cubicBezTo>
                  <a:cubicBezTo>
                    <a:pt x="104" y="7"/>
                    <a:pt x="104" y="8"/>
                    <a:pt x="104" y="9"/>
                  </a:cubicBezTo>
                  <a:cubicBezTo>
                    <a:pt x="104" y="10"/>
                    <a:pt x="105" y="1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13" y="8"/>
                    <a:pt x="119" y="6"/>
                    <a:pt x="126" y="4"/>
                  </a:cubicBezTo>
                  <a:cubicBezTo>
                    <a:pt x="127" y="3"/>
                    <a:pt x="127" y="2"/>
                    <a:pt x="127" y="1"/>
                  </a:cubicBezTo>
                  <a:cubicBezTo>
                    <a:pt x="126" y="0"/>
                    <a:pt x="126" y="0"/>
                    <a:pt x="12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182" name="组合 6"/>
          <p:cNvGrpSpPr/>
          <p:nvPr/>
        </p:nvGrpSpPr>
        <p:grpSpPr>
          <a:xfrm>
            <a:off x="5155954" y="4694767"/>
            <a:ext cx="582083" cy="732367"/>
            <a:chOff x="2581827" y="5172193"/>
            <a:chExt cx="579866" cy="731658"/>
          </a:xfrm>
        </p:grpSpPr>
        <p:sp>
          <p:nvSpPr>
            <p:cNvPr id="460" name="Freeform 409"/>
            <p:cNvSpPr>
              <a:spLocks noEditPoints="1"/>
            </p:cNvSpPr>
            <p:nvPr/>
          </p:nvSpPr>
          <p:spPr bwMode="auto">
            <a:xfrm>
              <a:off x="2588164" y="5181716"/>
              <a:ext cx="573529" cy="722135"/>
            </a:xfrm>
            <a:custGeom>
              <a:avLst/>
              <a:gdLst>
                <a:gd name="T0" fmla="*/ 106 w 302"/>
                <a:gd name="T1" fmla="*/ 6 h 379"/>
                <a:gd name="T2" fmla="*/ 28 w 302"/>
                <a:gd name="T3" fmla="*/ 106 h 379"/>
                <a:gd name="T4" fmla="*/ 86 w 302"/>
                <a:gd name="T5" fmla="*/ 367 h 379"/>
                <a:gd name="T6" fmla="*/ 203 w 302"/>
                <a:gd name="T7" fmla="*/ 340 h 379"/>
                <a:gd name="T8" fmla="*/ 302 w 302"/>
                <a:gd name="T9" fmla="*/ 196 h 379"/>
                <a:gd name="T10" fmla="*/ 106 w 302"/>
                <a:gd name="T11" fmla="*/ 6 h 379"/>
                <a:gd name="T12" fmla="*/ 220 w 302"/>
                <a:gd name="T13" fmla="*/ 200 h 379"/>
                <a:gd name="T14" fmla="*/ 165 w 302"/>
                <a:gd name="T15" fmla="*/ 257 h 379"/>
                <a:gd name="T16" fmla="*/ 112 w 302"/>
                <a:gd name="T17" fmla="*/ 261 h 379"/>
                <a:gd name="T18" fmla="*/ 104 w 302"/>
                <a:gd name="T19" fmla="*/ 141 h 379"/>
                <a:gd name="T20" fmla="*/ 146 w 302"/>
                <a:gd name="T21" fmla="*/ 101 h 379"/>
                <a:gd name="T22" fmla="*/ 220 w 302"/>
                <a:gd name="T23" fmla="*/ 20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2" h="379">
                  <a:moveTo>
                    <a:pt x="106" y="6"/>
                  </a:moveTo>
                  <a:cubicBezTo>
                    <a:pt x="55" y="10"/>
                    <a:pt x="34" y="55"/>
                    <a:pt x="28" y="106"/>
                  </a:cubicBezTo>
                  <a:cubicBezTo>
                    <a:pt x="19" y="175"/>
                    <a:pt x="0" y="338"/>
                    <a:pt x="86" y="367"/>
                  </a:cubicBezTo>
                  <a:cubicBezTo>
                    <a:pt x="123" y="379"/>
                    <a:pt x="171" y="358"/>
                    <a:pt x="203" y="340"/>
                  </a:cubicBezTo>
                  <a:cubicBezTo>
                    <a:pt x="252" y="312"/>
                    <a:pt x="302" y="257"/>
                    <a:pt x="302" y="196"/>
                  </a:cubicBezTo>
                  <a:cubicBezTo>
                    <a:pt x="302" y="62"/>
                    <a:pt x="175" y="0"/>
                    <a:pt x="106" y="6"/>
                  </a:cubicBezTo>
                  <a:moveTo>
                    <a:pt x="220" y="200"/>
                  </a:moveTo>
                  <a:cubicBezTo>
                    <a:pt x="216" y="227"/>
                    <a:pt x="190" y="248"/>
                    <a:pt x="165" y="257"/>
                  </a:cubicBezTo>
                  <a:cubicBezTo>
                    <a:pt x="150" y="263"/>
                    <a:pt x="127" y="269"/>
                    <a:pt x="112" y="261"/>
                  </a:cubicBezTo>
                  <a:cubicBezTo>
                    <a:pt x="75" y="242"/>
                    <a:pt x="95" y="171"/>
                    <a:pt x="104" y="141"/>
                  </a:cubicBezTo>
                  <a:cubicBezTo>
                    <a:pt x="110" y="118"/>
                    <a:pt x="123" y="100"/>
                    <a:pt x="146" y="101"/>
                  </a:cubicBezTo>
                  <a:cubicBezTo>
                    <a:pt x="177" y="104"/>
                    <a:pt x="229" y="140"/>
                    <a:pt x="220" y="20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2" name="Freeform 411"/>
            <p:cNvSpPr>
              <a:spLocks noEditPoints="1"/>
            </p:cNvSpPr>
            <p:nvPr/>
          </p:nvSpPr>
          <p:spPr bwMode="auto">
            <a:xfrm>
              <a:off x="2653122" y="5708636"/>
              <a:ext cx="456288" cy="177756"/>
            </a:xfrm>
            <a:custGeom>
              <a:avLst/>
              <a:gdLst>
                <a:gd name="T0" fmla="*/ 72 w 240"/>
                <a:gd name="T1" fmla="*/ 44 h 94"/>
                <a:gd name="T2" fmla="*/ 72 w 240"/>
                <a:gd name="T3" fmla="*/ 44 h 94"/>
                <a:gd name="T4" fmla="*/ 58 w 240"/>
                <a:gd name="T5" fmla="*/ 42 h 94"/>
                <a:gd name="T6" fmla="*/ 52 w 240"/>
                <a:gd name="T7" fmla="*/ 39 h 94"/>
                <a:gd name="T8" fmla="*/ 51 w 240"/>
                <a:gd name="T9" fmla="*/ 37 h 94"/>
                <a:gd name="T10" fmla="*/ 53 w 240"/>
                <a:gd name="T11" fmla="*/ 36 h 94"/>
                <a:gd name="T12" fmla="*/ 53 w 240"/>
                <a:gd name="T13" fmla="*/ 36 h 94"/>
                <a:gd name="T14" fmla="*/ 59 w 240"/>
                <a:gd name="T15" fmla="*/ 38 h 94"/>
                <a:gd name="T16" fmla="*/ 72 w 240"/>
                <a:gd name="T17" fmla="*/ 40 h 94"/>
                <a:gd name="T18" fmla="*/ 74 w 240"/>
                <a:gd name="T19" fmla="*/ 43 h 94"/>
                <a:gd name="T20" fmla="*/ 72 w 240"/>
                <a:gd name="T21" fmla="*/ 44 h 94"/>
                <a:gd name="T22" fmla="*/ 110 w 240"/>
                <a:gd name="T23" fmla="*/ 34 h 94"/>
                <a:gd name="T24" fmla="*/ 111 w 240"/>
                <a:gd name="T25" fmla="*/ 34 h 94"/>
                <a:gd name="T26" fmla="*/ 113 w 240"/>
                <a:gd name="T27" fmla="*/ 35 h 94"/>
                <a:gd name="T28" fmla="*/ 112 w 240"/>
                <a:gd name="T29" fmla="*/ 38 h 94"/>
                <a:gd name="T30" fmla="*/ 92 w 240"/>
                <a:gd name="T31" fmla="*/ 43 h 94"/>
                <a:gd name="T32" fmla="*/ 92 w 240"/>
                <a:gd name="T33" fmla="*/ 43 h 94"/>
                <a:gd name="T34" fmla="*/ 90 w 240"/>
                <a:gd name="T35" fmla="*/ 42 h 94"/>
                <a:gd name="T36" fmla="*/ 91 w 240"/>
                <a:gd name="T37" fmla="*/ 39 h 94"/>
                <a:gd name="T38" fmla="*/ 110 w 240"/>
                <a:gd name="T39" fmla="*/ 34 h 94"/>
                <a:gd name="T40" fmla="*/ 110 w 240"/>
                <a:gd name="T41" fmla="*/ 34 h 94"/>
                <a:gd name="T42" fmla="*/ 212 w 240"/>
                <a:gd name="T43" fmla="*/ 11 h 94"/>
                <a:gd name="T44" fmla="*/ 187 w 240"/>
                <a:gd name="T45" fmla="*/ 16 h 94"/>
                <a:gd name="T46" fmla="*/ 149 w 240"/>
                <a:gd name="T47" fmla="*/ 20 h 94"/>
                <a:gd name="T48" fmla="*/ 148 w 240"/>
                <a:gd name="T49" fmla="*/ 21 h 94"/>
                <a:gd name="T50" fmla="*/ 130 w 240"/>
                <a:gd name="T51" fmla="*/ 30 h 94"/>
                <a:gd name="T52" fmla="*/ 130 w 240"/>
                <a:gd name="T53" fmla="*/ 31 h 94"/>
                <a:gd name="T54" fmla="*/ 128 w 240"/>
                <a:gd name="T55" fmla="*/ 29 h 94"/>
                <a:gd name="T56" fmla="*/ 129 w 240"/>
                <a:gd name="T57" fmla="*/ 27 h 94"/>
                <a:gd name="T58" fmla="*/ 139 w 240"/>
                <a:gd name="T59" fmla="*/ 21 h 94"/>
                <a:gd name="T60" fmla="*/ 0 w 240"/>
                <a:gd name="T61" fmla="*/ 35 h 94"/>
                <a:gd name="T62" fmla="*/ 17 w 240"/>
                <a:gd name="T63" fmla="*/ 66 h 94"/>
                <a:gd name="T64" fmla="*/ 66 w 240"/>
                <a:gd name="T65" fmla="*/ 84 h 94"/>
                <a:gd name="T66" fmla="*/ 77 w 240"/>
                <a:gd name="T67" fmla="*/ 83 h 94"/>
                <a:gd name="T68" fmla="*/ 212 w 240"/>
                <a:gd name="T69" fmla="*/ 11 h 94"/>
                <a:gd name="T70" fmla="*/ 240 w 240"/>
                <a:gd name="T71" fmla="*/ 0 h 94"/>
                <a:gd name="T72" fmla="*/ 214 w 240"/>
                <a:gd name="T73" fmla="*/ 10 h 94"/>
                <a:gd name="T74" fmla="*/ 196 w 240"/>
                <a:gd name="T75" fmla="*/ 28 h 94"/>
                <a:gd name="T76" fmla="*/ 68 w 240"/>
                <a:gd name="T77" fmla="*/ 86 h 94"/>
                <a:gd name="T78" fmla="*/ 64 w 240"/>
                <a:gd name="T79" fmla="*/ 86 h 94"/>
                <a:gd name="T80" fmla="*/ 25 w 240"/>
                <a:gd name="T81" fmla="*/ 75 h 94"/>
                <a:gd name="T82" fmla="*/ 51 w 240"/>
                <a:gd name="T83" fmla="*/ 90 h 94"/>
                <a:gd name="T84" fmla="*/ 51 w 240"/>
                <a:gd name="T85" fmla="*/ 90 h 94"/>
                <a:gd name="T86" fmla="*/ 51 w 240"/>
                <a:gd name="T87" fmla="*/ 90 h 94"/>
                <a:gd name="T88" fmla="*/ 51 w 240"/>
                <a:gd name="T89" fmla="*/ 90 h 94"/>
                <a:gd name="T90" fmla="*/ 51 w 240"/>
                <a:gd name="T91" fmla="*/ 90 h 94"/>
                <a:gd name="T92" fmla="*/ 51 w 240"/>
                <a:gd name="T93" fmla="*/ 90 h 94"/>
                <a:gd name="T94" fmla="*/ 51 w 240"/>
                <a:gd name="T95" fmla="*/ 90 h 94"/>
                <a:gd name="T96" fmla="*/ 52 w 240"/>
                <a:gd name="T97" fmla="*/ 90 h 94"/>
                <a:gd name="T98" fmla="*/ 52 w 240"/>
                <a:gd name="T99" fmla="*/ 90 h 94"/>
                <a:gd name="T100" fmla="*/ 52 w 240"/>
                <a:gd name="T101" fmla="*/ 90 h 94"/>
                <a:gd name="T102" fmla="*/ 52 w 240"/>
                <a:gd name="T103" fmla="*/ 90 h 94"/>
                <a:gd name="T104" fmla="*/ 52 w 240"/>
                <a:gd name="T105" fmla="*/ 91 h 94"/>
                <a:gd name="T106" fmla="*/ 52 w 240"/>
                <a:gd name="T107" fmla="*/ 91 h 94"/>
                <a:gd name="T108" fmla="*/ 52 w 240"/>
                <a:gd name="T109" fmla="*/ 91 h 94"/>
                <a:gd name="T110" fmla="*/ 52 w 240"/>
                <a:gd name="T111" fmla="*/ 91 h 94"/>
                <a:gd name="T112" fmla="*/ 76 w 240"/>
                <a:gd name="T113" fmla="*/ 94 h 94"/>
                <a:gd name="T114" fmla="*/ 169 w 240"/>
                <a:gd name="T115" fmla="*/ 64 h 94"/>
                <a:gd name="T116" fmla="*/ 240 w 240"/>
                <a:gd name="T1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0" h="94">
                  <a:moveTo>
                    <a:pt x="72" y="44"/>
                  </a:moveTo>
                  <a:cubicBezTo>
                    <a:pt x="72" y="44"/>
                    <a:pt x="72" y="44"/>
                    <a:pt x="72" y="44"/>
                  </a:cubicBezTo>
                  <a:cubicBezTo>
                    <a:pt x="67" y="44"/>
                    <a:pt x="62" y="43"/>
                    <a:pt x="58" y="42"/>
                  </a:cubicBezTo>
                  <a:cubicBezTo>
                    <a:pt x="56" y="41"/>
                    <a:pt x="54" y="40"/>
                    <a:pt x="52" y="39"/>
                  </a:cubicBezTo>
                  <a:cubicBezTo>
                    <a:pt x="51" y="39"/>
                    <a:pt x="50" y="38"/>
                    <a:pt x="51" y="37"/>
                  </a:cubicBezTo>
                  <a:cubicBezTo>
                    <a:pt x="51" y="36"/>
                    <a:pt x="52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5" y="37"/>
                    <a:pt x="57" y="37"/>
                    <a:pt x="59" y="38"/>
                  </a:cubicBezTo>
                  <a:cubicBezTo>
                    <a:pt x="63" y="39"/>
                    <a:pt x="68" y="40"/>
                    <a:pt x="72" y="40"/>
                  </a:cubicBezTo>
                  <a:cubicBezTo>
                    <a:pt x="73" y="41"/>
                    <a:pt x="74" y="42"/>
                    <a:pt x="74" y="43"/>
                  </a:cubicBezTo>
                  <a:cubicBezTo>
                    <a:pt x="74" y="44"/>
                    <a:pt x="73" y="44"/>
                    <a:pt x="72" y="44"/>
                  </a:cubicBezTo>
                  <a:moveTo>
                    <a:pt x="110" y="34"/>
                  </a:moveTo>
                  <a:cubicBezTo>
                    <a:pt x="111" y="34"/>
                    <a:pt x="111" y="34"/>
                    <a:pt x="111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3" y="36"/>
                    <a:pt x="113" y="38"/>
                    <a:pt x="112" y="38"/>
                  </a:cubicBezTo>
                  <a:cubicBezTo>
                    <a:pt x="105" y="40"/>
                    <a:pt x="99" y="42"/>
                    <a:pt x="92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1" y="43"/>
                    <a:pt x="90" y="43"/>
                    <a:pt x="90" y="42"/>
                  </a:cubicBezTo>
                  <a:cubicBezTo>
                    <a:pt x="90" y="40"/>
                    <a:pt x="90" y="39"/>
                    <a:pt x="91" y="39"/>
                  </a:cubicBezTo>
                  <a:cubicBezTo>
                    <a:pt x="98" y="38"/>
                    <a:pt x="104" y="36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moveTo>
                    <a:pt x="212" y="11"/>
                  </a:moveTo>
                  <a:cubicBezTo>
                    <a:pt x="204" y="13"/>
                    <a:pt x="195" y="15"/>
                    <a:pt x="187" y="16"/>
                  </a:cubicBezTo>
                  <a:cubicBezTo>
                    <a:pt x="174" y="17"/>
                    <a:pt x="162" y="19"/>
                    <a:pt x="149" y="20"/>
                  </a:cubicBezTo>
                  <a:cubicBezTo>
                    <a:pt x="149" y="21"/>
                    <a:pt x="149" y="21"/>
                    <a:pt x="148" y="21"/>
                  </a:cubicBezTo>
                  <a:cubicBezTo>
                    <a:pt x="143" y="24"/>
                    <a:pt x="137" y="27"/>
                    <a:pt x="130" y="30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29" y="31"/>
                    <a:pt x="128" y="30"/>
                    <a:pt x="128" y="29"/>
                  </a:cubicBezTo>
                  <a:cubicBezTo>
                    <a:pt x="127" y="28"/>
                    <a:pt x="128" y="27"/>
                    <a:pt x="129" y="27"/>
                  </a:cubicBezTo>
                  <a:cubicBezTo>
                    <a:pt x="132" y="25"/>
                    <a:pt x="136" y="23"/>
                    <a:pt x="139" y="21"/>
                  </a:cubicBezTo>
                  <a:cubicBezTo>
                    <a:pt x="93" y="27"/>
                    <a:pt x="47" y="34"/>
                    <a:pt x="0" y="35"/>
                  </a:cubicBezTo>
                  <a:cubicBezTo>
                    <a:pt x="4" y="47"/>
                    <a:pt x="10" y="57"/>
                    <a:pt x="17" y="66"/>
                  </a:cubicBezTo>
                  <a:cubicBezTo>
                    <a:pt x="30" y="77"/>
                    <a:pt x="47" y="84"/>
                    <a:pt x="66" y="84"/>
                  </a:cubicBezTo>
                  <a:cubicBezTo>
                    <a:pt x="70" y="84"/>
                    <a:pt x="73" y="84"/>
                    <a:pt x="77" y="83"/>
                  </a:cubicBezTo>
                  <a:cubicBezTo>
                    <a:pt x="127" y="76"/>
                    <a:pt x="179" y="48"/>
                    <a:pt x="212" y="11"/>
                  </a:cubicBezTo>
                  <a:moveTo>
                    <a:pt x="240" y="0"/>
                  </a:moveTo>
                  <a:cubicBezTo>
                    <a:pt x="232" y="4"/>
                    <a:pt x="223" y="8"/>
                    <a:pt x="214" y="10"/>
                  </a:cubicBezTo>
                  <a:cubicBezTo>
                    <a:pt x="208" y="17"/>
                    <a:pt x="202" y="23"/>
                    <a:pt x="196" y="28"/>
                  </a:cubicBezTo>
                  <a:cubicBezTo>
                    <a:pt x="163" y="56"/>
                    <a:pt x="113" y="86"/>
                    <a:pt x="68" y="86"/>
                  </a:cubicBezTo>
                  <a:cubicBezTo>
                    <a:pt x="66" y="86"/>
                    <a:pt x="65" y="86"/>
                    <a:pt x="64" y="86"/>
                  </a:cubicBezTo>
                  <a:cubicBezTo>
                    <a:pt x="49" y="86"/>
                    <a:pt x="36" y="82"/>
                    <a:pt x="25" y="75"/>
                  </a:cubicBezTo>
                  <a:cubicBezTo>
                    <a:pt x="33" y="81"/>
                    <a:pt x="41" y="87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60" y="93"/>
                    <a:pt x="68" y="94"/>
                    <a:pt x="76" y="94"/>
                  </a:cubicBezTo>
                  <a:cubicBezTo>
                    <a:pt x="108" y="94"/>
                    <a:pt x="143" y="78"/>
                    <a:pt x="169" y="64"/>
                  </a:cubicBezTo>
                  <a:cubicBezTo>
                    <a:pt x="195" y="49"/>
                    <a:pt x="221" y="27"/>
                    <a:pt x="240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3" name="Freeform 412"/>
            <p:cNvSpPr/>
            <p:nvPr/>
          </p:nvSpPr>
          <p:spPr bwMode="auto">
            <a:xfrm>
              <a:off x="2581827" y="5172193"/>
              <a:ext cx="579866" cy="704677"/>
            </a:xfrm>
            <a:custGeom>
              <a:avLst/>
              <a:gdLst>
                <a:gd name="T0" fmla="*/ 20 w 305"/>
                <a:gd name="T1" fmla="*/ 101 h 370"/>
                <a:gd name="T2" fmla="*/ 60 w 305"/>
                <a:gd name="T3" fmla="*/ 16 h 370"/>
                <a:gd name="T4" fmla="*/ 113 w 305"/>
                <a:gd name="T5" fmla="*/ 3 h 370"/>
                <a:gd name="T6" fmla="*/ 203 w 305"/>
                <a:gd name="T7" fmla="*/ 33 h 370"/>
                <a:gd name="T8" fmla="*/ 275 w 305"/>
                <a:gd name="T9" fmla="*/ 112 h 370"/>
                <a:gd name="T10" fmla="*/ 251 w 305"/>
                <a:gd name="T11" fmla="*/ 290 h 370"/>
                <a:gd name="T12" fmla="*/ 114 w 305"/>
                <a:gd name="T13" fmla="*/ 364 h 370"/>
                <a:gd name="T14" fmla="*/ 29 w 305"/>
                <a:gd name="T15" fmla="*/ 313 h 370"/>
                <a:gd name="T16" fmla="*/ 20 w 305"/>
                <a:gd name="T17" fmla="*/ 101 h 370"/>
                <a:gd name="T18" fmla="*/ 19 w 305"/>
                <a:gd name="T19" fmla="*/ 103 h 370"/>
                <a:gd name="T20" fmla="*/ 25 w 305"/>
                <a:gd name="T21" fmla="*/ 308 h 370"/>
                <a:gd name="T22" fmla="*/ 101 w 305"/>
                <a:gd name="T23" fmla="*/ 367 h 370"/>
                <a:gd name="T24" fmla="*/ 233 w 305"/>
                <a:gd name="T25" fmla="*/ 309 h 370"/>
                <a:gd name="T26" fmla="*/ 288 w 305"/>
                <a:gd name="T27" fmla="*/ 227 h 370"/>
                <a:gd name="T28" fmla="*/ 274 w 305"/>
                <a:gd name="T29" fmla="*/ 106 h 370"/>
                <a:gd name="T30" fmla="*/ 108 w 305"/>
                <a:gd name="T31" fmla="*/ 1 h 370"/>
                <a:gd name="T32" fmla="*/ 19 w 305"/>
                <a:gd name="T33" fmla="*/ 103 h 370"/>
                <a:gd name="T34" fmla="*/ 20 w 305"/>
                <a:gd name="T35" fmla="*/ 10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5" h="370">
                  <a:moveTo>
                    <a:pt x="20" y="101"/>
                  </a:moveTo>
                  <a:cubicBezTo>
                    <a:pt x="25" y="70"/>
                    <a:pt x="33" y="36"/>
                    <a:pt x="60" y="16"/>
                  </a:cubicBezTo>
                  <a:cubicBezTo>
                    <a:pt x="75" y="5"/>
                    <a:pt x="95" y="2"/>
                    <a:pt x="113" y="3"/>
                  </a:cubicBezTo>
                  <a:cubicBezTo>
                    <a:pt x="145" y="4"/>
                    <a:pt x="176" y="17"/>
                    <a:pt x="203" y="33"/>
                  </a:cubicBezTo>
                  <a:cubicBezTo>
                    <a:pt x="234" y="52"/>
                    <a:pt x="259" y="80"/>
                    <a:pt x="275" y="112"/>
                  </a:cubicBezTo>
                  <a:cubicBezTo>
                    <a:pt x="305" y="172"/>
                    <a:pt x="296" y="239"/>
                    <a:pt x="251" y="290"/>
                  </a:cubicBezTo>
                  <a:cubicBezTo>
                    <a:pt x="217" y="328"/>
                    <a:pt x="165" y="357"/>
                    <a:pt x="114" y="364"/>
                  </a:cubicBezTo>
                  <a:cubicBezTo>
                    <a:pt x="75" y="370"/>
                    <a:pt x="45" y="347"/>
                    <a:pt x="29" y="313"/>
                  </a:cubicBezTo>
                  <a:cubicBezTo>
                    <a:pt x="0" y="250"/>
                    <a:pt x="11" y="168"/>
                    <a:pt x="20" y="101"/>
                  </a:cubicBezTo>
                  <a:cubicBezTo>
                    <a:pt x="20" y="102"/>
                    <a:pt x="19" y="103"/>
                    <a:pt x="19" y="103"/>
                  </a:cubicBezTo>
                  <a:cubicBezTo>
                    <a:pt x="10" y="170"/>
                    <a:pt x="1" y="243"/>
                    <a:pt x="25" y="308"/>
                  </a:cubicBezTo>
                  <a:cubicBezTo>
                    <a:pt x="37" y="342"/>
                    <a:pt x="64" y="366"/>
                    <a:pt x="101" y="367"/>
                  </a:cubicBezTo>
                  <a:cubicBezTo>
                    <a:pt x="147" y="369"/>
                    <a:pt x="199" y="338"/>
                    <a:pt x="233" y="309"/>
                  </a:cubicBezTo>
                  <a:cubicBezTo>
                    <a:pt x="258" y="287"/>
                    <a:pt x="278" y="259"/>
                    <a:pt x="288" y="227"/>
                  </a:cubicBezTo>
                  <a:cubicBezTo>
                    <a:pt x="301" y="188"/>
                    <a:pt x="292" y="142"/>
                    <a:pt x="274" y="106"/>
                  </a:cubicBezTo>
                  <a:cubicBezTo>
                    <a:pt x="244" y="45"/>
                    <a:pt x="175" y="1"/>
                    <a:pt x="108" y="1"/>
                  </a:cubicBezTo>
                  <a:cubicBezTo>
                    <a:pt x="49" y="0"/>
                    <a:pt x="26" y="53"/>
                    <a:pt x="19" y="103"/>
                  </a:cubicBezTo>
                  <a:cubicBezTo>
                    <a:pt x="19" y="103"/>
                    <a:pt x="20" y="102"/>
                    <a:pt x="20" y="101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4" name="Freeform 413"/>
            <p:cNvSpPr>
              <a:spLocks noEditPoints="1"/>
            </p:cNvSpPr>
            <p:nvPr/>
          </p:nvSpPr>
          <p:spPr bwMode="auto">
            <a:xfrm>
              <a:off x="2662628" y="5253136"/>
              <a:ext cx="419848" cy="507875"/>
            </a:xfrm>
            <a:custGeom>
              <a:avLst/>
              <a:gdLst>
                <a:gd name="T0" fmla="*/ 134 w 221"/>
                <a:gd name="T1" fmla="*/ 260 h 267"/>
                <a:gd name="T2" fmla="*/ 142 w 221"/>
                <a:gd name="T3" fmla="*/ 256 h 267"/>
                <a:gd name="T4" fmla="*/ 17 w 221"/>
                <a:gd name="T5" fmla="*/ 250 h 267"/>
                <a:gd name="T6" fmla="*/ 33 w 221"/>
                <a:gd name="T7" fmla="*/ 267 h 267"/>
                <a:gd name="T8" fmla="*/ 19 w 221"/>
                <a:gd name="T9" fmla="*/ 247 h 267"/>
                <a:gd name="T10" fmla="*/ 173 w 221"/>
                <a:gd name="T11" fmla="*/ 233 h 267"/>
                <a:gd name="T12" fmla="*/ 159 w 221"/>
                <a:gd name="T13" fmla="*/ 250 h 267"/>
                <a:gd name="T14" fmla="*/ 176 w 221"/>
                <a:gd name="T15" fmla="*/ 234 h 267"/>
                <a:gd name="T16" fmla="*/ 6 w 221"/>
                <a:gd name="T17" fmla="*/ 210 h 267"/>
                <a:gd name="T18" fmla="*/ 11 w 221"/>
                <a:gd name="T19" fmla="*/ 233 h 267"/>
                <a:gd name="T20" fmla="*/ 8 w 221"/>
                <a:gd name="T21" fmla="*/ 211 h 267"/>
                <a:gd name="T22" fmla="*/ 199 w 221"/>
                <a:gd name="T23" fmla="*/ 203 h 267"/>
                <a:gd name="T24" fmla="*/ 189 w 221"/>
                <a:gd name="T25" fmla="*/ 223 h 267"/>
                <a:gd name="T26" fmla="*/ 202 w 221"/>
                <a:gd name="T27" fmla="*/ 203 h 267"/>
                <a:gd name="T28" fmla="*/ 2 w 221"/>
                <a:gd name="T29" fmla="*/ 170 h 267"/>
                <a:gd name="T30" fmla="*/ 3 w 221"/>
                <a:gd name="T31" fmla="*/ 194 h 267"/>
                <a:gd name="T32" fmla="*/ 4 w 221"/>
                <a:gd name="T33" fmla="*/ 172 h 267"/>
                <a:gd name="T34" fmla="*/ 214 w 221"/>
                <a:gd name="T35" fmla="*/ 168 h 267"/>
                <a:gd name="T36" fmla="*/ 210 w 221"/>
                <a:gd name="T37" fmla="*/ 189 h 267"/>
                <a:gd name="T38" fmla="*/ 217 w 221"/>
                <a:gd name="T39" fmla="*/ 166 h 267"/>
                <a:gd name="T40" fmla="*/ 1 w 221"/>
                <a:gd name="T41" fmla="*/ 132 h 267"/>
                <a:gd name="T42" fmla="*/ 2 w 221"/>
                <a:gd name="T43" fmla="*/ 154 h 267"/>
                <a:gd name="T44" fmla="*/ 3 w 221"/>
                <a:gd name="T45" fmla="*/ 130 h 267"/>
                <a:gd name="T46" fmla="*/ 217 w 221"/>
                <a:gd name="T47" fmla="*/ 126 h 267"/>
                <a:gd name="T48" fmla="*/ 217 w 221"/>
                <a:gd name="T49" fmla="*/ 148 h 267"/>
                <a:gd name="T50" fmla="*/ 221 w 221"/>
                <a:gd name="T51" fmla="*/ 148 h 267"/>
                <a:gd name="T52" fmla="*/ 217 w 221"/>
                <a:gd name="T53" fmla="*/ 126 h 267"/>
                <a:gd name="T54" fmla="*/ 3 w 221"/>
                <a:gd name="T55" fmla="*/ 112 h 267"/>
                <a:gd name="T56" fmla="*/ 7 w 221"/>
                <a:gd name="T57" fmla="*/ 112 h 267"/>
                <a:gd name="T58" fmla="*/ 7 w 221"/>
                <a:gd name="T59" fmla="*/ 90 h 267"/>
                <a:gd name="T60" fmla="*/ 205 w 221"/>
                <a:gd name="T61" fmla="*/ 91 h 267"/>
                <a:gd name="T62" fmla="*/ 214 w 221"/>
                <a:gd name="T63" fmla="*/ 111 h 267"/>
                <a:gd name="T64" fmla="*/ 207 w 221"/>
                <a:gd name="T65" fmla="*/ 88 h 267"/>
                <a:gd name="T66" fmla="*/ 6 w 221"/>
                <a:gd name="T67" fmla="*/ 79 h 267"/>
                <a:gd name="T68" fmla="*/ 10 w 221"/>
                <a:gd name="T69" fmla="*/ 80 h 267"/>
                <a:gd name="T70" fmla="*/ 12 w 221"/>
                <a:gd name="T71" fmla="*/ 58 h 267"/>
                <a:gd name="T72" fmla="*/ 184 w 221"/>
                <a:gd name="T73" fmla="*/ 57 h 267"/>
                <a:gd name="T74" fmla="*/ 197 w 221"/>
                <a:gd name="T75" fmla="*/ 74 h 267"/>
                <a:gd name="T76" fmla="*/ 187 w 221"/>
                <a:gd name="T77" fmla="*/ 55 h 267"/>
                <a:gd name="T78" fmla="*/ 154 w 221"/>
                <a:gd name="T79" fmla="*/ 28 h 267"/>
                <a:gd name="T80" fmla="*/ 170 w 221"/>
                <a:gd name="T81" fmla="*/ 43 h 267"/>
                <a:gd name="T82" fmla="*/ 173 w 221"/>
                <a:gd name="T83" fmla="*/ 40 h 267"/>
                <a:gd name="T84" fmla="*/ 28 w 221"/>
                <a:gd name="T85" fmla="*/ 21 h 267"/>
                <a:gd name="T86" fmla="*/ 18 w 221"/>
                <a:gd name="T87" fmla="*/ 43 h 267"/>
                <a:gd name="T88" fmla="*/ 30 w 221"/>
                <a:gd name="T89" fmla="*/ 25 h 267"/>
                <a:gd name="T90" fmla="*/ 121 w 221"/>
                <a:gd name="T91" fmla="*/ 9 h 267"/>
                <a:gd name="T92" fmla="*/ 138 w 221"/>
                <a:gd name="T93" fmla="*/ 21 h 267"/>
                <a:gd name="T94" fmla="*/ 140 w 221"/>
                <a:gd name="T95" fmla="*/ 17 h 267"/>
                <a:gd name="T96" fmla="*/ 62 w 221"/>
                <a:gd name="T97" fmla="*/ 1 h 267"/>
                <a:gd name="T98" fmla="*/ 41 w 221"/>
                <a:gd name="T99" fmla="*/ 11 h 267"/>
                <a:gd name="T100" fmla="*/ 62 w 221"/>
                <a:gd name="T101" fmla="*/ 5 h 267"/>
                <a:gd name="T102" fmla="*/ 82 w 221"/>
                <a:gd name="T103" fmla="*/ 0 h 267"/>
                <a:gd name="T104" fmla="*/ 101 w 221"/>
                <a:gd name="T105" fmla="*/ 7 h 267"/>
                <a:gd name="T106" fmla="*/ 102 w 221"/>
                <a:gd name="T107" fmla="*/ 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267">
                  <a:moveTo>
                    <a:pt x="142" y="256"/>
                  </a:moveTo>
                  <a:cubicBezTo>
                    <a:pt x="142" y="256"/>
                    <a:pt x="142" y="257"/>
                    <a:pt x="141" y="257"/>
                  </a:cubicBezTo>
                  <a:cubicBezTo>
                    <a:pt x="139" y="258"/>
                    <a:pt x="137" y="259"/>
                    <a:pt x="134" y="260"/>
                  </a:cubicBezTo>
                  <a:cubicBezTo>
                    <a:pt x="138" y="260"/>
                    <a:pt x="141" y="260"/>
                    <a:pt x="144" y="259"/>
                  </a:cubicBezTo>
                  <a:cubicBezTo>
                    <a:pt x="144" y="259"/>
                    <a:pt x="144" y="258"/>
                    <a:pt x="144" y="257"/>
                  </a:cubicBezTo>
                  <a:cubicBezTo>
                    <a:pt x="144" y="257"/>
                    <a:pt x="143" y="256"/>
                    <a:pt x="142" y="256"/>
                  </a:cubicBezTo>
                  <a:moveTo>
                    <a:pt x="19" y="247"/>
                  </a:moveTo>
                  <a:cubicBezTo>
                    <a:pt x="19" y="247"/>
                    <a:pt x="19" y="248"/>
                    <a:pt x="18" y="248"/>
                  </a:cubicBezTo>
                  <a:cubicBezTo>
                    <a:pt x="17" y="248"/>
                    <a:pt x="17" y="249"/>
                    <a:pt x="17" y="250"/>
                  </a:cubicBezTo>
                  <a:cubicBezTo>
                    <a:pt x="21" y="257"/>
                    <a:pt x="25" y="262"/>
                    <a:pt x="30" y="267"/>
                  </a:cubicBezTo>
                  <a:cubicBezTo>
                    <a:pt x="30" y="267"/>
                    <a:pt x="31" y="267"/>
                    <a:pt x="31" y="267"/>
                  </a:cubicBezTo>
                  <a:cubicBezTo>
                    <a:pt x="32" y="267"/>
                    <a:pt x="32" y="267"/>
                    <a:pt x="33" y="267"/>
                  </a:cubicBezTo>
                  <a:cubicBezTo>
                    <a:pt x="33" y="266"/>
                    <a:pt x="33" y="265"/>
                    <a:pt x="33" y="264"/>
                  </a:cubicBezTo>
                  <a:cubicBezTo>
                    <a:pt x="28" y="260"/>
                    <a:pt x="24" y="254"/>
                    <a:pt x="21" y="249"/>
                  </a:cubicBezTo>
                  <a:cubicBezTo>
                    <a:pt x="21" y="248"/>
                    <a:pt x="20" y="247"/>
                    <a:pt x="19" y="247"/>
                  </a:cubicBezTo>
                  <a:moveTo>
                    <a:pt x="175" y="233"/>
                  </a:moveTo>
                  <a:cubicBezTo>
                    <a:pt x="174" y="233"/>
                    <a:pt x="174" y="233"/>
                    <a:pt x="173" y="233"/>
                  </a:cubicBezTo>
                  <a:cubicBezTo>
                    <a:pt x="173" y="233"/>
                    <a:pt x="173" y="233"/>
                    <a:pt x="173" y="233"/>
                  </a:cubicBezTo>
                  <a:cubicBezTo>
                    <a:pt x="168" y="238"/>
                    <a:pt x="163" y="242"/>
                    <a:pt x="158" y="246"/>
                  </a:cubicBezTo>
                  <a:cubicBezTo>
                    <a:pt x="157" y="247"/>
                    <a:pt x="157" y="248"/>
                    <a:pt x="158" y="249"/>
                  </a:cubicBezTo>
                  <a:cubicBezTo>
                    <a:pt x="158" y="249"/>
                    <a:pt x="159" y="250"/>
                    <a:pt x="159" y="250"/>
                  </a:cubicBezTo>
                  <a:cubicBezTo>
                    <a:pt x="160" y="250"/>
                    <a:pt x="160" y="249"/>
                    <a:pt x="160" y="249"/>
                  </a:cubicBezTo>
                  <a:cubicBezTo>
                    <a:pt x="166" y="245"/>
                    <a:pt x="171" y="241"/>
                    <a:pt x="176" y="236"/>
                  </a:cubicBezTo>
                  <a:cubicBezTo>
                    <a:pt x="177" y="236"/>
                    <a:pt x="177" y="234"/>
                    <a:pt x="176" y="234"/>
                  </a:cubicBezTo>
                  <a:cubicBezTo>
                    <a:pt x="176" y="233"/>
                    <a:pt x="175" y="233"/>
                    <a:pt x="175" y="233"/>
                  </a:cubicBezTo>
                  <a:moveTo>
                    <a:pt x="6" y="210"/>
                  </a:moveTo>
                  <a:cubicBezTo>
                    <a:pt x="6" y="210"/>
                    <a:pt x="6" y="210"/>
                    <a:pt x="6" y="210"/>
                  </a:cubicBezTo>
                  <a:cubicBezTo>
                    <a:pt x="5" y="210"/>
                    <a:pt x="4" y="211"/>
                    <a:pt x="4" y="212"/>
                  </a:cubicBezTo>
                  <a:cubicBezTo>
                    <a:pt x="6" y="219"/>
                    <a:pt x="7" y="226"/>
                    <a:pt x="9" y="232"/>
                  </a:cubicBezTo>
                  <a:cubicBezTo>
                    <a:pt x="10" y="233"/>
                    <a:pt x="10" y="233"/>
                    <a:pt x="11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3"/>
                    <a:pt x="14" y="232"/>
                    <a:pt x="13" y="231"/>
                  </a:cubicBezTo>
                  <a:cubicBezTo>
                    <a:pt x="11" y="224"/>
                    <a:pt x="10" y="218"/>
                    <a:pt x="8" y="211"/>
                  </a:cubicBezTo>
                  <a:cubicBezTo>
                    <a:pt x="8" y="210"/>
                    <a:pt x="7" y="210"/>
                    <a:pt x="6" y="210"/>
                  </a:cubicBezTo>
                  <a:moveTo>
                    <a:pt x="201" y="203"/>
                  </a:moveTo>
                  <a:cubicBezTo>
                    <a:pt x="200" y="203"/>
                    <a:pt x="199" y="203"/>
                    <a:pt x="199" y="203"/>
                  </a:cubicBezTo>
                  <a:cubicBezTo>
                    <a:pt x="195" y="209"/>
                    <a:pt x="191" y="214"/>
                    <a:pt x="187" y="219"/>
                  </a:cubicBezTo>
                  <a:cubicBezTo>
                    <a:pt x="186" y="220"/>
                    <a:pt x="186" y="221"/>
                    <a:pt x="187" y="222"/>
                  </a:cubicBezTo>
                  <a:cubicBezTo>
                    <a:pt x="188" y="222"/>
                    <a:pt x="188" y="223"/>
                    <a:pt x="189" y="223"/>
                  </a:cubicBezTo>
                  <a:cubicBezTo>
                    <a:pt x="189" y="223"/>
                    <a:pt x="190" y="222"/>
                    <a:pt x="190" y="222"/>
                  </a:cubicBezTo>
                  <a:cubicBezTo>
                    <a:pt x="194" y="217"/>
                    <a:pt x="199" y="211"/>
                    <a:pt x="202" y="206"/>
                  </a:cubicBezTo>
                  <a:cubicBezTo>
                    <a:pt x="203" y="205"/>
                    <a:pt x="203" y="203"/>
                    <a:pt x="202" y="203"/>
                  </a:cubicBezTo>
                  <a:cubicBezTo>
                    <a:pt x="201" y="203"/>
                    <a:pt x="201" y="203"/>
                    <a:pt x="201" y="203"/>
                  </a:cubicBezTo>
                  <a:moveTo>
                    <a:pt x="2" y="170"/>
                  </a:moveTo>
                  <a:cubicBezTo>
                    <a:pt x="2" y="170"/>
                    <a:pt x="2" y="170"/>
                    <a:pt x="2" y="170"/>
                  </a:cubicBezTo>
                  <a:cubicBezTo>
                    <a:pt x="1" y="170"/>
                    <a:pt x="0" y="171"/>
                    <a:pt x="0" y="172"/>
                  </a:cubicBezTo>
                  <a:cubicBezTo>
                    <a:pt x="0" y="179"/>
                    <a:pt x="1" y="186"/>
                    <a:pt x="1" y="192"/>
                  </a:cubicBezTo>
                  <a:cubicBezTo>
                    <a:pt x="2" y="193"/>
                    <a:pt x="2" y="194"/>
                    <a:pt x="3" y="194"/>
                  </a:cubicBezTo>
                  <a:cubicBezTo>
                    <a:pt x="4" y="194"/>
                    <a:pt x="4" y="194"/>
                    <a:pt x="4" y="194"/>
                  </a:cubicBezTo>
                  <a:cubicBezTo>
                    <a:pt x="5" y="194"/>
                    <a:pt x="6" y="193"/>
                    <a:pt x="5" y="192"/>
                  </a:cubicBezTo>
                  <a:cubicBezTo>
                    <a:pt x="5" y="185"/>
                    <a:pt x="4" y="179"/>
                    <a:pt x="4" y="172"/>
                  </a:cubicBezTo>
                  <a:cubicBezTo>
                    <a:pt x="4" y="171"/>
                    <a:pt x="3" y="170"/>
                    <a:pt x="2" y="170"/>
                  </a:cubicBezTo>
                  <a:moveTo>
                    <a:pt x="216" y="166"/>
                  </a:moveTo>
                  <a:cubicBezTo>
                    <a:pt x="215" y="166"/>
                    <a:pt x="215" y="167"/>
                    <a:pt x="214" y="168"/>
                  </a:cubicBezTo>
                  <a:cubicBezTo>
                    <a:pt x="213" y="174"/>
                    <a:pt x="211" y="180"/>
                    <a:pt x="208" y="186"/>
                  </a:cubicBezTo>
                  <a:cubicBezTo>
                    <a:pt x="208" y="187"/>
                    <a:pt x="208" y="188"/>
                    <a:pt x="209" y="189"/>
                  </a:cubicBezTo>
                  <a:cubicBezTo>
                    <a:pt x="210" y="189"/>
                    <a:pt x="210" y="189"/>
                    <a:pt x="210" y="189"/>
                  </a:cubicBezTo>
                  <a:cubicBezTo>
                    <a:pt x="211" y="189"/>
                    <a:pt x="211" y="188"/>
                    <a:pt x="212" y="188"/>
                  </a:cubicBezTo>
                  <a:cubicBezTo>
                    <a:pt x="215" y="181"/>
                    <a:pt x="217" y="175"/>
                    <a:pt x="218" y="168"/>
                  </a:cubicBezTo>
                  <a:cubicBezTo>
                    <a:pt x="218" y="167"/>
                    <a:pt x="218" y="166"/>
                    <a:pt x="217" y="166"/>
                  </a:cubicBezTo>
                  <a:cubicBezTo>
                    <a:pt x="217" y="166"/>
                    <a:pt x="216" y="166"/>
                    <a:pt x="216" y="166"/>
                  </a:cubicBezTo>
                  <a:moveTo>
                    <a:pt x="3" y="130"/>
                  </a:moveTo>
                  <a:cubicBezTo>
                    <a:pt x="2" y="130"/>
                    <a:pt x="1" y="131"/>
                    <a:pt x="1" y="132"/>
                  </a:cubicBezTo>
                  <a:cubicBezTo>
                    <a:pt x="1" y="138"/>
                    <a:pt x="0" y="145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145"/>
                    <a:pt x="5" y="139"/>
                    <a:pt x="5" y="132"/>
                  </a:cubicBezTo>
                  <a:cubicBezTo>
                    <a:pt x="5" y="131"/>
                    <a:pt x="4" y="130"/>
                    <a:pt x="3" y="130"/>
                  </a:cubicBezTo>
                  <a:cubicBezTo>
                    <a:pt x="3" y="130"/>
                    <a:pt x="3" y="130"/>
                    <a:pt x="3" y="130"/>
                  </a:cubicBezTo>
                  <a:moveTo>
                    <a:pt x="217" y="126"/>
                  </a:moveTo>
                  <a:cubicBezTo>
                    <a:pt x="217" y="126"/>
                    <a:pt x="217" y="126"/>
                    <a:pt x="217" y="126"/>
                  </a:cubicBezTo>
                  <a:cubicBezTo>
                    <a:pt x="216" y="126"/>
                    <a:pt x="215" y="127"/>
                    <a:pt x="215" y="128"/>
                  </a:cubicBezTo>
                  <a:cubicBezTo>
                    <a:pt x="216" y="135"/>
                    <a:pt x="217" y="141"/>
                    <a:pt x="217" y="148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7" y="149"/>
                    <a:pt x="217" y="150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0" y="150"/>
                    <a:pt x="221" y="149"/>
                    <a:pt x="221" y="148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1"/>
                    <a:pt x="220" y="134"/>
                    <a:pt x="219" y="128"/>
                  </a:cubicBezTo>
                  <a:cubicBezTo>
                    <a:pt x="219" y="127"/>
                    <a:pt x="218" y="126"/>
                    <a:pt x="217" y="126"/>
                  </a:cubicBezTo>
                  <a:moveTo>
                    <a:pt x="7" y="90"/>
                  </a:moveTo>
                  <a:cubicBezTo>
                    <a:pt x="6" y="90"/>
                    <a:pt x="5" y="91"/>
                    <a:pt x="5" y="92"/>
                  </a:cubicBezTo>
                  <a:cubicBezTo>
                    <a:pt x="4" y="98"/>
                    <a:pt x="3" y="105"/>
                    <a:pt x="3" y="112"/>
                  </a:cubicBezTo>
                  <a:cubicBezTo>
                    <a:pt x="3" y="113"/>
                    <a:pt x="3" y="114"/>
                    <a:pt x="4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6" y="114"/>
                    <a:pt x="6" y="113"/>
                    <a:pt x="7" y="112"/>
                  </a:cubicBezTo>
                  <a:cubicBezTo>
                    <a:pt x="7" y="105"/>
                    <a:pt x="8" y="99"/>
                    <a:pt x="9" y="92"/>
                  </a:cubicBezTo>
                  <a:cubicBezTo>
                    <a:pt x="9" y="91"/>
                    <a:pt x="8" y="90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moveTo>
                    <a:pt x="207" y="88"/>
                  </a:moveTo>
                  <a:cubicBezTo>
                    <a:pt x="206" y="88"/>
                    <a:pt x="206" y="88"/>
                    <a:pt x="206" y="88"/>
                  </a:cubicBezTo>
                  <a:cubicBezTo>
                    <a:pt x="205" y="88"/>
                    <a:pt x="204" y="90"/>
                    <a:pt x="205" y="91"/>
                  </a:cubicBezTo>
                  <a:cubicBezTo>
                    <a:pt x="208" y="97"/>
                    <a:pt x="210" y="103"/>
                    <a:pt x="211" y="109"/>
                  </a:cubicBezTo>
                  <a:cubicBezTo>
                    <a:pt x="212" y="110"/>
                    <a:pt x="213" y="111"/>
                    <a:pt x="213" y="111"/>
                  </a:cubicBezTo>
                  <a:cubicBezTo>
                    <a:pt x="214" y="111"/>
                    <a:pt x="214" y="111"/>
                    <a:pt x="214" y="111"/>
                  </a:cubicBezTo>
                  <a:cubicBezTo>
                    <a:pt x="215" y="110"/>
                    <a:pt x="216" y="109"/>
                    <a:pt x="215" y="108"/>
                  </a:cubicBezTo>
                  <a:cubicBezTo>
                    <a:pt x="214" y="101"/>
                    <a:pt x="211" y="95"/>
                    <a:pt x="209" y="89"/>
                  </a:cubicBezTo>
                  <a:cubicBezTo>
                    <a:pt x="208" y="88"/>
                    <a:pt x="208" y="88"/>
                    <a:pt x="207" y="88"/>
                  </a:cubicBezTo>
                  <a:moveTo>
                    <a:pt x="12" y="58"/>
                  </a:moveTo>
                  <a:cubicBezTo>
                    <a:pt x="11" y="58"/>
                    <a:pt x="10" y="58"/>
                    <a:pt x="10" y="59"/>
                  </a:cubicBezTo>
                  <a:cubicBezTo>
                    <a:pt x="8" y="66"/>
                    <a:pt x="7" y="72"/>
                    <a:pt x="6" y="79"/>
                  </a:cubicBezTo>
                  <a:cubicBezTo>
                    <a:pt x="6" y="80"/>
                    <a:pt x="7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9" y="81"/>
                    <a:pt x="10" y="81"/>
                    <a:pt x="10" y="80"/>
                  </a:cubicBezTo>
                  <a:cubicBezTo>
                    <a:pt x="11" y="73"/>
                    <a:pt x="12" y="66"/>
                    <a:pt x="14" y="60"/>
                  </a:cubicBezTo>
                  <a:cubicBezTo>
                    <a:pt x="14" y="59"/>
                    <a:pt x="14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moveTo>
                    <a:pt x="186" y="54"/>
                  </a:moveTo>
                  <a:cubicBezTo>
                    <a:pt x="185" y="54"/>
                    <a:pt x="185" y="54"/>
                    <a:pt x="184" y="55"/>
                  </a:cubicBezTo>
                  <a:cubicBezTo>
                    <a:pt x="183" y="55"/>
                    <a:pt x="183" y="57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8" y="62"/>
                    <a:pt x="192" y="68"/>
                    <a:pt x="196" y="73"/>
                  </a:cubicBezTo>
                  <a:cubicBezTo>
                    <a:pt x="196" y="74"/>
                    <a:pt x="197" y="74"/>
                    <a:pt x="197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9" y="73"/>
                    <a:pt x="200" y="72"/>
                    <a:pt x="199" y="71"/>
                  </a:cubicBezTo>
                  <a:cubicBezTo>
                    <a:pt x="195" y="65"/>
                    <a:pt x="191" y="60"/>
                    <a:pt x="187" y="55"/>
                  </a:cubicBezTo>
                  <a:cubicBezTo>
                    <a:pt x="187" y="54"/>
                    <a:pt x="186" y="54"/>
                    <a:pt x="186" y="54"/>
                  </a:cubicBezTo>
                  <a:moveTo>
                    <a:pt x="156" y="27"/>
                  </a:moveTo>
                  <a:cubicBezTo>
                    <a:pt x="155" y="27"/>
                    <a:pt x="155" y="28"/>
                    <a:pt x="154" y="28"/>
                  </a:cubicBezTo>
                  <a:cubicBezTo>
                    <a:pt x="154" y="29"/>
                    <a:pt x="154" y="30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60" y="35"/>
                    <a:pt x="165" y="39"/>
                    <a:pt x="170" y="43"/>
                  </a:cubicBezTo>
                  <a:cubicBezTo>
                    <a:pt x="171" y="44"/>
                    <a:pt x="171" y="44"/>
                    <a:pt x="172" y="44"/>
                  </a:cubicBezTo>
                  <a:cubicBezTo>
                    <a:pt x="172" y="44"/>
                    <a:pt x="173" y="44"/>
                    <a:pt x="173" y="43"/>
                  </a:cubicBezTo>
                  <a:cubicBezTo>
                    <a:pt x="174" y="42"/>
                    <a:pt x="174" y="41"/>
                    <a:pt x="173" y="40"/>
                  </a:cubicBezTo>
                  <a:cubicBezTo>
                    <a:pt x="168" y="36"/>
                    <a:pt x="163" y="32"/>
                    <a:pt x="157" y="28"/>
                  </a:cubicBezTo>
                  <a:cubicBezTo>
                    <a:pt x="157" y="27"/>
                    <a:pt x="156" y="27"/>
                    <a:pt x="156" y="27"/>
                  </a:cubicBezTo>
                  <a:moveTo>
                    <a:pt x="28" y="21"/>
                  </a:moveTo>
                  <a:cubicBezTo>
                    <a:pt x="28" y="21"/>
                    <a:pt x="27" y="22"/>
                    <a:pt x="27" y="22"/>
                  </a:cubicBezTo>
                  <a:cubicBezTo>
                    <a:pt x="23" y="27"/>
                    <a:pt x="19" y="33"/>
                    <a:pt x="16" y="40"/>
                  </a:cubicBezTo>
                  <a:cubicBezTo>
                    <a:pt x="16" y="41"/>
                    <a:pt x="16" y="42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20" y="42"/>
                    <a:pt x="20" y="41"/>
                  </a:cubicBezTo>
                  <a:cubicBezTo>
                    <a:pt x="23" y="35"/>
                    <a:pt x="26" y="30"/>
                    <a:pt x="30" y="25"/>
                  </a:cubicBezTo>
                  <a:cubicBezTo>
                    <a:pt x="31" y="24"/>
                    <a:pt x="30" y="23"/>
                    <a:pt x="30" y="22"/>
                  </a:cubicBezTo>
                  <a:cubicBezTo>
                    <a:pt x="29" y="22"/>
                    <a:pt x="29" y="21"/>
                    <a:pt x="28" y="21"/>
                  </a:cubicBezTo>
                  <a:moveTo>
                    <a:pt x="121" y="9"/>
                  </a:moveTo>
                  <a:cubicBezTo>
                    <a:pt x="120" y="9"/>
                    <a:pt x="119" y="9"/>
                    <a:pt x="119" y="10"/>
                  </a:cubicBezTo>
                  <a:cubicBezTo>
                    <a:pt x="118" y="11"/>
                    <a:pt x="119" y="12"/>
                    <a:pt x="120" y="13"/>
                  </a:cubicBezTo>
                  <a:cubicBezTo>
                    <a:pt x="126" y="15"/>
                    <a:pt x="132" y="18"/>
                    <a:pt x="138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0" y="21"/>
                    <a:pt x="140" y="21"/>
                    <a:pt x="141" y="20"/>
                  </a:cubicBezTo>
                  <a:cubicBezTo>
                    <a:pt x="141" y="19"/>
                    <a:pt x="141" y="18"/>
                    <a:pt x="140" y="17"/>
                  </a:cubicBezTo>
                  <a:cubicBezTo>
                    <a:pt x="134" y="14"/>
                    <a:pt x="127" y="11"/>
                    <a:pt x="121" y="9"/>
                  </a:cubicBezTo>
                  <a:cubicBezTo>
                    <a:pt x="121" y="9"/>
                    <a:pt x="121" y="9"/>
                    <a:pt x="121" y="9"/>
                  </a:cubicBezTo>
                  <a:moveTo>
                    <a:pt x="62" y="1"/>
                  </a:moveTo>
                  <a:cubicBezTo>
                    <a:pt x="62" y="1"/>
                    <a:pt x="62" y="1"/>
                    <a:pt x="61" y="1"/>
                  </a:cubicBezTo>
                  <a:cubicBezTo>
                    <a:pt x="54" y="3"/>
                    <a:pt x="48" y="5"/>
                    <a:pt x="42" y="8"/>
                  </a:cubicBezTo>
                  <a:cubicBezTo>
                    <a:pt x="41" y="9"/>
                    <a:pt x="41" y="10"/>
                    <a:pt x="41" y="11"/>
                  </a:cubicBezTo>
                  <a:cubicBezTo>
                    <a:pt x="42" y="12"/>
                    <a:pt x="42" y="12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9" y="9"/>
                    <a:pt x="55" y="6"/>
                    <a:pt x="62" y="5"/>
                  </a:cubicBezTo>
                  <a:cubicBezTo>
                    <a:pt x="63" y="5"/>
                    <a:pt x="64" y="4"/>
                    <a:pt x="64" y="3"/>
                  </a:cubicBezTo>
                  <a:cubicBezTo>
                    <a:pt x="64" y="2"/>
                    <a:pt x="63" y="1"/>
                    <a:pt x="62" y="1"/>
                  </a:cubicBezTo>
                  <a:moveTo>
                    <a:pt x="82" y="0"/>
                  </a:moveTo>
                  <a:cubicBezTo>
                    <a:pt x="81" y="0"/>
                    <a:pt x="80" y="1"/>
                    <a:pt x="80" y="2"/>
                  </a:cubicBezTo>
                  <a:cubicBezTo>
                    <a:pt x="80" y="3"/>
                    <a:pt x="80" y="4"/>
                    <a:pt x="82" y="4"/>
                  </a:cubicBezTo>
                  <a:cubicBezTo>
                    <a:pt x="88" y="5"/>
                    <a:pt x="94" y="6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2" y="7"/>
                    <a:pt x="103" y="6"/>
                    <a:pt x="103" y="6"/>
                  </a:cubicBezTo>
                  <a:cubicBezTo>
                    <a:pt x="104" y="4"/>
                    <a:pt x="103" y="3"/>
                    <a:pt x="102" y="3"/>
                  </a:cubicBezTo>
                  <a:cubicBezTo>
                    <a:pt x="95" y="2"/>
                    <a:pt x="88" y="1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5" name="Freeform 414"/>
            <p:cNvSpPr>
              <a:spLocks noEditPoints="1"/>
            </p:cNvSpPr>
            <p:nvPr/>
          </p:nvSpPr>
          <p:spPr bwMode="auto">
            <a:xfrm>
              <a:off x="2746598" y="5745140"/>
              <a:ext cx="188536" cy="46026"/>
            </a:xfrm>
            <a:custGeom>
              <a:avLst/>
              <a:gdLst>
                <a:gd name="T0" fmla="*/ 3 w 99"/>
                <a:gd name="T1" fmla="*/ 16 h 24"/>
                <a:gd name="T2" fmla="*/ 1 w 99"/>
                <a:gd name="T3" fmla="*/ 17 h 24"/>
                <a:gd name="T4" fmla="*/ 2 w 99"/>
                <a:gd name="T5" fmla="*/ 19 h 24"/>
                <a:gd name="T6" fmla="*/ 8 w 99"/>
                <a:gd name="T7" fmla="*/ 22 h 24"/>
                <a:gd name="T8" fmla="*/ 22 w 99"/>
                <a:gd name="T9" fmla="*/ 24 h 24"/>
                <a:gd name="T10" fmla="*/ 22 w 99"/>
                <a:gd name="T11" fmla="*/ 24 h 24"/>
                <a:gd name="T12" fmla="*/ 24 w 99"/>
                <a:gd name="T13" fmla="*/ 23 h 24"/>
                <a:gd name="T14" fmla="*/ 22 w 99"/>
                <a:gd name="T15" fmla="*/ 20 h 24"/>
                <a:gd name="T16" fmla="*/ 9 w 99"/>
                <a:gd name="T17" fmla="*/ 18 h 24"/>
                <a:gd name="T18" fmla="*/ 3 w 99"/>
                <a:gd name="T19" fmla="*/ 16 h 24"/>
                <a:gd name="T20" fmla="*/ 3 w 99"/>
                <a:gd name="T21" fmla="*/ 16 h 24"/>
                <a:gd name="T22" fmla="*/ 61 w 99"/>
                <a:gd name="T23" fmla="*/ 14 h 24"/>
                <a:gd name="T24" fmla="*/ 60 w 99"/>
                <a:gd name="T25" fmla="*/ 14 h 24"/>
                <a:gd name="T26" fmla="*/ 60 w 99"/>
                <a:gd name="T27" fmla="*/ 14 h 24"/>
                <a:gd name="T28" fmla="*/ 41 w 99"/>
                <a:gd name="T29" fmla="*/ 19 h 24"/>
                <a:gd name="T30" fmla="*/ 40 w 99"/>
                <a:gd name="T31" fmla="*/ 22 h 24"/>
                <a:gd name="T32" fmla="*/ 42 w 99"/>
                <a:gd name="T33" fmla="*/ 23 h 24"/>
                <a:gd name="T34" fmla="*/ 42 w 99"/>
                <a:gd name="T35" fmla="*/ 23 h 24"/>
                <a:gd name="T36" fmla="*/ 62 w 99"/>
                <a:gd name="T37" fmla="*/ 18 h 24"/>
                <a:gd name="T38" fmla="*/ 63 w 99"/>
                <a:gd name="T39" fmla="*/ 15 h 24"/>
                <a:gd name="T40" fmla="*/ 61 w 99"/>
                <a:gd name="T41" fmla="*/ 14 h 24"/>
                <a:gd name="T42" fmla="*/ 99 w 99"/>
                <a:gd name="T43" fmla="*/ 0 h 24"/>
                <a:gd name="T44" fmla="*/ 89 w 99"/>
                <a:gd name="T45" fmla="*/ 1 h 24"/>
                <a:gd name="T46" fmla="*/ 79 w 99"/>
                <a:gd name="T47" fmla="*/ 7 h 24"/>
                <a:gd name="T48" fmla="*/ 78 w 99"/>
                <a:gd name="T49" fmla="*/ 9 h 24"/>
                <a:gd name="T50" fmla="*/ 80 w 99"/>
                <a:gd name="T51" fmla="*/ 11 h 24"/>
                <a:gd name="T52" fmla="*/ 80 w 99"/>
                <a:gd name="T53" fmla="*/ 10 h 24"/>
                <a:gd name="T54" fmla="*/ 98 w 99"/>
                <a:gd name="T55" fmla="*/ 1 h 24"/>
                <a:gd name="T56" fmla="*/ 99 w 99"/>
                <a:gd name="T5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24">
                  <a:moveTo>
                    <a:pt x="3" y="16"/>
                  </a:moveTo>
                  <a:cubicBezTo>
                    <a:pt x="2" y="16"/>
                    <a:pt x="1" y="16"/>
                    <a:pt x="1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20"/>
                    <a:pt x="6" y="21"/>
                    <a:pt x="8" y="22"/>
                  </a:cubicBezTo>
                  <a:cubicBezTo>
                    <a:pt x="12" y="23"/>
                    <a:pt x="17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4" y="24"/>
                    <a:pt x="24" y="23"/>
                  </a:cubicBezTo>
                  <a:cubicBezTo>
                    <a:pt x="24" y="22"/>
                    <a:pt x="23" y="21"/>
                    <a:pt x="22" y="20"/>
                  </a:cubicBezTo>
                  <a:cubicBezTo>
                    <a:pt x="18" y="20"/>
                    <a:pt x="13" y="19"/>
                    <a:pt x="9" y="18"/>
                  </a:cubicBezTo>
                  <a:cubicBezTo>
                    <a:pt x="7" y="17"/>
                    <a:pt x="5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61" y="14"/>
                  </a:moveTo>
                  <a:cubicBezTo>
                    <a:pt x="61" y="14"/>
                    <a:pt x="61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4" y="16"/>
                    <a:pt x="48" y="18"/>
                    <a:pt x="41" y="19"/>
                  </a:cubicBezTo>
                  <a:cubicBezTo>
                    <a:pt x="40" y="19"/>
                    <a:pt x="40" y="20"/>
                    <a:pt x="40" y="22"/>
                  </a:cubicBezTo>
                  <a:cubicBezTo>
                    <a:pt x="40" y="23"/>
                    <a:pt x="41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9" y="22"/>
                    <a:pt x="55" y="20"/>
                    <a:pt x="62" y="18"/>
                  </a:cubicBezTo>
                  <a:cubicBezTo>
                    <a:pt x="63" y="18"/>
                    <a:pt x="63" y="16"/>
                    <a:pt x="63" y="15"/>
                  </a:cubicBezTo>
                  <a:cubicBezTo>
                    <a:pt x="63" y="15"/>
                    <a:pt x="62" y="14"/>
                    <a:pt x="61" y="14"/>
                  </a:cubicBezTo>
                  <a:moveTo>
                    <a:pt x="99" y="0"/>
                  </a:moveTo>
                  <a:cubicBezTo>
                    <a:pt x="96" y="1"/>
                    <a:pt x="93" y="1"/>
                    <a:pt x="89" y="1"/>
                  </a:cubicBezTo>
                  <a:cubicBezTo>
                    <a:pt x="86" y="3"/>
                    <a:pt x="82" y="5"/>
                    <a:pt x="79" y="7"/>
                  </a:cubicBezTo>
                  <a:cubicBezTo>
                    <a:pt x="78" y="7"/>
                    <a:pt x="77" y="8"/>
                    <a:pt x="78" y="9"/>
                  </a:cubicBezTo>
                  <a:cubicBezTo>
                    <a:pt x="78" y="10"/>
                    <a:pt x="79" y="11"/>
                    <a:pt x="80" y="11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7" y="7"/>
                    <a:pt x="93" y="4"/>
                    <a:pt x="98" y="1"/>
                  </a:cubicBezTo>
                  <a:cubicBezTo>
                    <a:pt x="99" y="1"/>
                    <a:pt x="99" y="1"/>
                    <a:pt x="99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6" name="Freeform 415"/>
            <p:cNvSpPr/>
            <p:nvPr/>
          </p:nvSpPr>
          <p:spPr bwMode="auto">
            <a:xfrm>
              <a:off x="2714911" y="5335666"/>
              <a:ext cx="305777" cy="355513"/>
            </a:xfrm>
            <a:custGeom>
              <a:avLst/>
              <a:gdLst>
                <a:gd name="T0" fmla="*/ 29 w 161"/>
                <a:gd name="T1" fmla="*/ 51 h 186"/>
                <a:gd name="T2" fmla="*/ 119 w 161"/>
                <a:gd name="T3" fmla="*/ 38 h 186"/>
                <a:gd name="T4" fmla="*/ 143 w 161"/>
                <a:gd name="T5" fmla="*/ 79 h 186"/>
                <a:gd name="T6" fmla="*/ 105 w 161"/>
                <a:gd name="T7" fmla="*/ 161 h 186"/>
                <a:gd name="T8" fmla="*/ 18 w 161"/>
                <a:gd name="T9" fmla="*/ 144 h 186"/>
                <a:gd name="T10" fmla="*/ 29 w 161"/>
                <a:gd name="T11" fmla="*/ 51 h 186"/>
                <a:gd name="T12" fmla="*/ 28 w 161"/>
                <a:gd name="T13" fmla="*/ 53 h 186"/>
                <a:gd name="T14" fmla="*/ 29 w 161"/>
                <a:gd name="T15" fmla="*/ 169 h 186"/>
                <a:gd name="T16" fmla="*/ 99 w 161"/>
                <a:gd name="T17" fmla="*/ 165 h 186"/>
                <a:gd name="T18" fmla="*/ 140 w 161"/>
                <a:gd name="T19" fmla="*/ 127 h 186"/>
                <a:gd name="T20" fmla="*/ 99 w 161"/>
                <a:gd name="T21" fmla="*/ 21 h 186"/>
                <a:gd name="T22" fmla="*/ 46 w 161"/>
                <a:gd name="T23" fmla="*/ 21 h 186"/>
                <a:gd name="T24" fmla="*/ 28 w 161"/>
                <a:gd name="T25" fmla="*/ 53 h 186"/>
                <a:gd name="T26" fmla="*/ 29 w 161"/>
                <a:gd name="T27" fmla="*/ 5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186">
                  <a:moveTo>
                    <a:pt x="29" y="51"/>
                  </a:moveTo>
                  <a:cubicBezTo>
                    <a:pt x="46" y="0"/>
                    <a:pt x="89" y="10"/>
                    <a:pt x="119" y="38"/>
                  </a:cubicBezTo>
                  <a:cubicBezTo>
                    <a:pt x="131" y="49"/>
                    <a:pt x="139" y="64"/>
                    <a:pt x="143" y="79"/>
                  </a:cubicBezTo>
                  <a:cubicBezTo>
                    <a:pt x="152" y="113"/>
                    <a:pt x="134" y="144"/>
                    <a:pt x="105" y="161"/>
                  </a:cubicBezTo>
                  <a:cubicBezTo>
                    <a:pt x="75" y="179"/>
                    <a:pt x="29" y="185"/>
                    <a:pt x="18" y="144"/>
                  </a:cubicBezTo>
                  <a:cubicBezTo>
                    <a:pt x="10" y="114"/>
                    <a:pt x="21" y="79"/>
                    <a:pt x="29" y="51"/>
                  </a:cubicBezTo>
                  <a:cubicBezTo>
                    <a:pt x="29" y="51"/>
                    <a:pt x="28" y="52"/>
                    <a:pt x="28" y="53"/>
                  </a:cubicBezTo>
                  <a:cubicBezTo>
                    <a:pt x="18" y="86"/>
                    <a:pt x="0" y="141"/>
                    <a:pt x="29" y="169"/>
                  </a:cubicBezTo>
                  <a:cubicBezTo>
                    <a:pt x="47" y="186"/>
                    <a:pt x="80" y="174"/>
                    <a:pt x="99" y="165"/>
                  </a:cubicBezTo>
                  <a:cubicBezTo>
                    <a:pt x="117" y="157"/>
                    <a:pt x="131" y="144"/>
                    <a:pt x="140" y="127"/>
                  </a:cubicBezTo>
                  <a:cubicBezTo>
                    <a:pt x="161" y="88"/>
                    <a:pt x="134" y="40"/>
                    <a:pt x="99" y="21"/>
                  </a:cubicBezTo>
                  <a:cubicBezTo>
                    <a:pt x="82" y="11"/>
                    <a:pt x="62" y="7"/>
                    <a:pt x="46" y="21"/>
                  </a:cubicBezTo>
                  <a:cubicBezTo>
                    <a:pt x="36" y="28"/>
                    <a:pt x="32" y="42"/>
                    <a:pt x="28" y="53"/>
                  </a:cubicBezTo>
                  <a:cubicBezTo>
                    <a:pt x="28" y="53"/>
                    <a:pt x="29" y="52"/>
                    <a:pt x="29" y="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图片 4" descr="dabcd06a6544a19734e2cd66cdc765b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8390" y="2875280"/>
            <a:ext cx="3167380" cy="374523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73" grpId="0" animBg="1"/>
      <p:bldP spid="7173" grpId="1" animBg="1"/>
      <p:bldP spid="36" grpId="0" animBg="1"/>
      <p:bldP spid="36" grpId="1" animBg="1"/>
      <p:bldP spid="40" grpId="0" animBg="1"/>
      <p:bldP spid="40" grpId="1" animBg="1"/>
      <p:bldP spid="44" grpId="0" animBg="1"/>
      <p:bldP spid="4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D530214-5EFF-4162-A960-27CD64A1E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28" y="159384"/>
            <a:ext cx="4446072" cy="592809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84A409-858B-4121-A76C-E4BC5142E497}"/>
              </a:ext>
            </a:extLst>
          </p:cNvPr>
          <p:cNvSpPr/>
          <p:nvPr/>
        </p:nvSpPr>
        <p:spPr>
          <a:xfrm>
            <a:off x="4838330" y="6116715"/>
            <a:ext cx="2787588" cy="65694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5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398F392C-0CED-4F95-895B-B314CA405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09" y="1426129"/>
            <a:ext cx="6854414" cy="514081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F3941E-0AA1-4786-B3FB-002FC0A218A5}"/>
              </a:ext>
            </a:extLst>
          </p:cNvPr>
          <p:cNvSpPr/>
          <p:nvPr/>
        </p:nvSpPr>
        <p:spPr>
          <a:xfrm>
            <a:off x="3471169" y="365125"/>
            <a:ext cx="5951963" cy="73570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truyền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19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DCDAEE-6DF8-498E-A0E1-FB3CD89C5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00" y="356348"/>
            <a:ext cx="8357000" cy="457963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0AAEB02-60CD-4789-ABD5-305AAEF6A657}"/>
              </a:ext>
            </a:extLst>
          </p:cNvPr>
          <p:cNvSpPr/>
          <p:nvPr/>
        </p:nvSpPr>
        <p:spPr>
          <a:xfrm>
            <a:off x="4702206" y="5415379"/>
            <a:ext cx="2787588" cy="65694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423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462116" y="914399"/>
            <a:ext cx="11267768" cy="581578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462291" y="127819"/>
            <a:ext cx="6051164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BF273D-F031-4FB8-91A3-3F6894B0D253}"/>
              </a:ext>
            </a:extLst>
          </p:cNvPr>
          <p:cNvSpPr txBox="1"/>
          <p:nvPr/>
        </p:nvSpPr>
        <p:spPr>
          <a:xfrm>
            <a:off x="735185" y="1167442"/>
            <a:ext cx="5090321" cy="50027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66E5B-C3C7-485F-9251-BCEF12534A5F}"/>
              </a:ext>
            </a:extLst>
          </p:cNvPr>
          <p:cNvSpPr txBox="1"/>
          <p:nvPr/>
        </p:nvSpPr>
        <p:spPr>
          <a:xfrm>
            <a:off x="4599099" y="1040373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35A09E-20C1-4343-B4E8-7582643A8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668" y="1693881"/>
            <a:ext cx="4007056" cy="4642089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9FC7ADF7-1A69-430B-A305-644515EB3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75" y="761941"/>
            <a:ext cx="527050" cy="258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FDD283F4-B02A-4C9E-A2FF-4567281C4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09" y="3548478"/>
            <a:ext cx="527050" cy="258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84F06CE4-5A7C-45A1-B6AA-A37DE9E61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826" y="628814"/>
            <a:ext cx="527050" cy="258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E14A402D-23FA-4C9D-A228-EB47F2212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144" y="3441695"/>
            <a:ext cx="527050" cy="250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890D72B-BD1E-4EAA-8629-58AFCD859527}"/>
              </a:ext>
            </a:extLst>
          </p:cNvPr>
          <p:cNvSpPr/>
          <p:nvPr/>
        </p:nvSpPr>
        <p:spPr>
          <a:xfrm>
            <a:off x="250695" y="1307276"/>
            <a:ext cx="368159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9581261-5870-4370-BAF2-58F67116C84D}"/>
              </a:ext>
            </a:extLst>
          </p:cNvPr>
          <p:cNvSpPr/>
          <p:nvPr/>
        </p:nvSpPr>
        <p:spPr>
          <a:xfrm>
            <a:off x="293983" y="4074917"/>
            <a:ext cx="368159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BC3818-D723-42F4-B293-0DB0787F9DA9}"/>
              </a:ext>
            </a:extLst>
          </p:cNvPr>
          <p:cNvSpPr/>
          <p:nvPr/>
        </p:nvSpPr>
        <p:spPr>
          <a:xfrm>
            <a:off x="4099702" y="1167442"/>
            <a:ext cx="368159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3658548-F9D4-42AF-8546-CB02C8762307}"/>
              </a:ext>
            </a:extLst>
          </p:cNvPr>
          <p:cNvSpPr/>
          <p:nvPr/>
        </p:nvSpPr>
        <p:spPr>
          <a:xfrm>
            <a:off x="4128205" y="4010299"/>
            <a:ext cx="368159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A553A4-7919-4ED2-A44E-4F2EB6EABCDC}"/>
              </a:ext>
            </a:extLst>
          </p:cNvPr>
          <p:cNvSpPr/>
          <p:nvPr/>
        </p:nvSpPr>
        <p:spPr>
          <a:xfrm>
            <a:off x="7654953" y="1019680"/>
            <a:ext cx="4475984" cy="575192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noProof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600" noProof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noProof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22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8" y="965006"/>
            <a:ext cx="8248759" cy="43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65" y="2222433"/>
            <a:ext cx="2552700" cy="35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1413434" y="2075227"/>
            <a:ext cx="7996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76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8">
            <a:extLst>
              <a:ext uri="{FF2B5EF4-FFF2-40B4-BE49-F238E27FC236}">
                <a16:creationId xmlns:a16="http://schemas.microsoft.com/office/drawing/2014/main" id="{90AE3670-3088-4BB2-852C-5EB9D2D4BB92}"/>
              </a:ext>
            </a:extLst>
          </p:cNvPr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9">
            <a:extLst>
              <a:ext uri="{FF2B5EF4-FFF2-40B4-BE49-F238E27FC236}">
                <a16:creationId xmlns:a16="http://schemas.microsoft.com/office/drawing/2014/main" id="{C8973107-D99F-4804-83FA-F3F26B44F2A2}"/>
              </a:ext>
            </a:extLst>
          </p:cNvPr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ea typeface="等线" panose="02010600030101010101" pitchFamily="2" charset="-122"/>
            </a:endParaRPr>
          </a:p>
        </p:txBody>
      </p:sp>
      <p:cxnSp>
        <p:nvCxnSpPr>
          <p:cNvPr id="4" name="10">
            <a:extLst>
              <a:ext uri="{FF2B5EF4-FFF2-40B4-BE49-F238E27FC236}">
                <a16:creationId xmlns:a16="http://schemas.microsoft.com/office/drawing/2014/main" id="{3FB2C27E-60E5-43F6-8C9C-A7D7917CF1BE}"/>
              </a:ext>
            </a:extLst>
          </p:cNvPr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12">
            <a:extLst>
              <a:ext uri="{FF2B5EF4-FFF2-40B4-BE49-F238E27FC236}">
                <a16:creationId xmlns:a16="http://schemas.microsoft.com/office/drawing/2014/main" id="{8ABBA896-9A5F-4A0F-8571-30DEEC06CB45}"/>
              </a:ext>
            </a:extLst>
          </p:cNvPr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14">
            <a:extLst>
              <a:ext uri="{FF2B5EF4-FFF2-40B4-BE49-F238E27FC236}">
                <a16:creationId xmlns:a16="http://schemas.microsoft.com/office/drawing/2014/main" id="{E91DD219-F91D-4B63-ADC2-33C92F127C06}"/>
              </a:ext>
            </a:extLst>
          </p:cNvPr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16">
            <a:extLst>
              <a:ext uri="{FF2B5EF4-FFF2-40B4-BE49-F238E27FC236}">
                <a16:creationId xmlns:a16="http://schemas.microsoft.com/office/drawing/2014/main" id="{E706FA90-3101-4639-AC64-43EB9F72D7F8}"/>
              </a:ext>
            </a:extLst>
          </p:cNvPr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ea typeface="等线" panose="02010600030101010101" pitchFamily="2" charset="-122"/>
            </a:endParaRPr>
          </a:p>
        </p:txBody>
      </p:sp>
      <p:sp>
        <p:nvSpPr>
          <p:cNvPr id="8" name="26">
            <a:extLst>
              <a:ext uri="{FF2B5EF4-FFF2-40B4-BE49-F238E27FC236}">
                <a16:creationId xmlns:a16="http://schemas.microsoft.com/office/drawing/2014/main" id="{6C3160BC-795E-4F7C-B20E-F313BCA393D5}"/>
              </a:ext>
            </a:extLst>
          </p:cNvPr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2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ea typeface="等线" panose="02010600030101010101" pitchFamily="2" charset="-122"/>
            </a:endParaRPr>
          </a:p>
        </p:txBody>
      </p:sp>
      <p:sp>
        <p:nvSpPr>
          <p:cNvPr id="9" name="29">
            <a:extLst>
              <a:ext uri="{FF2B5EF4-FFF2-40B4-BE49-F238E27FC236}">
                <a16:creationId xmlns:a16="http://schemas.microsoft.com/office/drawing/2014/main" id="{28B86034-3480-48A0-8BEF-D79F96D03AEC}"/>
              </a:ext>
            </a:extLst>
          </p:cNvPr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ea typeface="等线" panose="02010600030101010101" pitchFamily="2" charset="-122"/>
            </a:endParaRPr>
          </a:p>
        </p:txBody>
      </p:sp>
      <p:pic>
        <p:nvPicPr>
          <p:cNvPr id="10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1AB8F725-37F8-44AA-8B52-DD768E69B8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11" name="62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5AA03FCF-E75A-4C93-B48A-C11D544FD0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12" name="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0C5615EA-22CA-4CC9-9ED9-E406E187BF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4B119D1-CE98-45D7-A2C7-53F28CFA0EC1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FE96B0C-271F-4D05-A541-EC20E453866E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5821FB-F059-41EB-8CCC-87E888CDEF96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lang="zh-CN" altLang="en-US" sz="36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6" name="2">
            <a:extLst>
              <a:ext uri="{FF2B5EF4-FFF2-40B4-BE49-F238E27FC236}">
                <a16:creationId xmlns:a16="http://schemas.microsoft.com/office/drawing/2014/main" id="{5E4A50F7-93F9-4BAF-B829-41AEF92BE8F7}"/>
              </a:ext>
            </a:extLst>
          </p:cNvPr>
          <p:cNvSpPr/>
          <p:nvPr/>
        </p:nvSpPr>
        <p:spPr>
          <a:xfrm>
            <a:off x="2192892" y="166605"/>
            <a:ext cx="9926147" cy="6278814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A9435F-6CA1-4735-A15A-ACF3DD3CC984}"/>
              </a:ext>
            </a:extLst>
          </p:cNvPr>
          <p:cNvGrpSpPr/>
          <p:nvPr/>
        </p:nvGrpSpPr>
        <p:grpSpPr>
          <a:xfrm>
            <a:off x="2472501" y="1842645"/>
            <a:ext cx="9433468" cy="1798189"/>
            <a:chOff x="156834" y="1993081"/>
            <a:chExt cx="2160494" cy="2109019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2C6C77A2-1013-459B-8D8D-A64C383B7EB6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CF9620-D992-4C2D-B5B2-D59B6A00ED8C}"/>
                </a:ext>
              </a:extLst>
            </p:cNvPr>
            <p:cNvSpPr txBox="1"/>
            <p:nvPr/>
          </p:nvSpPr>
          <p:spPr>
            <a:xfrm>
              <a:off x="306089" y="2201877"/>
              <a:ext cx="2011239" cy="758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algn="just" defTabSz="913256" fontAlgn="base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  <a:defRPr/>
              </a:pP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3EBDB2E-10CF-4252-AA07-D060DCDF28F4}"/>
              </a:ext>
            </a:extLst>
          </p:cNvPr>
          <p:cNvSpPr txBox="1"/>
          <p:nvPr/>
        </p:nvSpPr>
        <p:spPr>
          <a:xfrm>
            <a:off x="3356917" y="2847492"/>
            <a:ext cx="774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CE2C72-8B92-4079-9680-88E685762A3F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44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493</Words>
  <Application>Microsoft Office PowerPoint</Application>
  <PresentationFormat>Widescreen</PresentationFormat>
  <Paragraphs>97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宋体</vt:lpstr>
      <vt:lpstr>Arial</vt:lpstr>
      <vt:lpstr>Arial-Rounded</vt:lpstr>
      <vt:lpstr>Calibri</vt:lpstr>
      <vt:lpstr>Calibri Light</vt:lpstr>
      <vt:lpstr>等线</vt:lpstr>
      <vt:lpstr>等线 Light</vt:lpstr>
      <vt:lpstr>Times New Roman</vt:lpstr>
      <vt:lpstr>华康少女文字W5(P)</vt:lpstr>
      <vt:lpstr>千图网拥有20W+精美PPT模板 更多PPT模板下载至：www.58pic.com/office/ppt​​</vt:lpstr>
      <vt:lpstr>1_Office 主题​​</vt:lpstr>
      <vt:lpstr>1_Office 主题</vt:lpstr>
      <vt:lpstr>3_Office 主题​​</vt:lpstr>
      <vt:lpstr>2_Office 主题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hi</cp:lastModifiedBy>
  <cp:revision>39</cp:revision>
  <dcterms:created xsi:type="dcterms:W3CDTF">2021-07-23T09:05:21Z</dcterms:created>
  <dcterms:modified xsi:type="dcterms:W3CDTF">2025-09-20T02:28:16Z</dcterms:modified>
</cp:coreProperties>
</file>