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9"/>
  </p:notesMasterIdLst>
  <p:sldIdLst>
    <p:sldId id="2007577065" r:id="rId3"/>
    <p:sldId id="2007577069" r:id="rId4"/>
    <p:sldId id="2007577139" r:id="rId5"/>
    <p:sldId id="2007577071" r:id="rId6"/>
    <p:sldId id="2007577074" r:id="rId7"/>
    <p:sldId id="200757714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C631B-B622-4950-A17E-E6864FF31B82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CFDFF-D151-44DF-9ED4-8F0EB8E54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3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3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5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1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435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1598300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933024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79061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5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8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2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1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0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15A8061-282D-47C6-9362-209DA16EE285}"/>
              </a:ext>
            </a:extLst>
          </p:cNvPr>
          <p:cNvSpPr txBox="1">
            <a:spLocks/>
          </p:cNvSpPr>
          <p:nvPr userDrawn="1"/>
        </p:nvSpPr>
        <p:spPr>
          <a:xfrm>
            <a:off x="9448800" y="47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ym typeface="+mn-ea"/>
              </a:rPr>
              <a:t>Hương Thảo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848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90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46" y="-1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77" y="0"/>
            <a:ext cx="1103377" cy="1795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C6C47-2F6D-44FD-BCBE-C9E0E61605D0}"/>
              </a:ext>
            </a:extLst>
          </p:cNvPr>
          <p:cNvSpPr txBox="1"/>
          <p:nvPr/>
        </p:nvSpPr>
        <p:spPr>
          <a:xfrm>
            <a:off x="1101013" y="1731154"/>
            <a:ext cx="881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999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B11F940-BEB2-4D97-8347-E99FFEA99416}"/>
              </a:ext>
            </a:extLst>
          </p:cNvPr>
          <p:cNvSpPr/>
          <p:nvPr/>
        </p:nvSpPr>
        <p:spPr>
          <a:xfrm>
            <a:off x="124288" y="119849"/>
            <a:ext cx="4252403" cy="559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C51403-8D6E-44E9-BE73-D6DBDB888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698" y="679142"/>
            <a:ext cx="8943525" cy="622879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24B3EA-182E-496F-95CE-71CC4C10C4A2}"/>
              </a:ext>
            </a:extLst>
          </p:cNvPr>
          <p:cNvSpPr/>
          <p:nvPr/>
        </p:nvSpPr>
        <p:spPr>
          <a:xfrm>
            <a:off x="2777960" y="3429000"/>
            <a:ext cx="1723019" cy="5748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F6ACEC-600F-46D0-94AD-61087C7DBC92}"/>
              </a:ext>
            </a:extLst>
          </p:cNvPr>
          <p:cNvSpPr/>
          <p:nvPr/>
        </p:nvSpPr>
        <p:spPr>
          <a:xfrm>
            <a:off x="3537397" y="5145754"/>
            <a:ext cx="1447061" cy="5748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nồi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84BD43-BAA3-47B9-AEDC-9173E8B38712}"/>
              </a:ext>
            </a:extLst>
          </p:cNvPr>
          <p:cNvSpPr/>
          <p:nvPr/>
        </p:nvSpPr>
        <p:spPr>
          <a:xfrm>
            <a:off x="2330387" y="5901049"/>
            <a:ext cx="1447061" cy="5748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3F2269-F06C-4CD2-9F5D-13CC2DD97AAC}"/>
              </a:ext>
            </a:extLst>
          </p:cNvPr>
          <p:cNvSpPr/>
          <p:nvPr/>
        </p:nvSpPr>
        <p:spPr>
          <a:xfrm>
            <a:off x="4582564" y="6362724"/>
            <a:ext cx="1447061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đĩa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31642A5-B37C-4DB3-8FFD-B700FC912D02}"/>
              </a:ext>
            </a:extLst>
          </p:cNvPr>
          <p:cNvSpPr/>
          <p:nvPr/>
        </p:nvSpPr>
        <p:spPr>
          <a:xfrm>
            <a:off x="5306094" y="5787896"/>
            <a:ext cx="1447061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C03CB5-608C-450C-91CF-2DF45C4F4616}"/>
              </a:ext>
            </a:extLst>
          </p:cNvPr>
          <p:cNvSpPr/>
          <p:nvPr/>
        </p:nvSpPr>
        <p:spPr>
          <a:xfrm>
            <a:off x="6240460" y="5122835"/>
            <a:ext cx="1447061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EE960A-BE33-43FB-AED8-03C836C817FD}"/>
              </a:ext>
            </a:extLst>
          </p:cNvPr>
          <p:cNvSpPr/>
          <p:nvPr/>
        </p:nvSpPr>
        <p:spPr>
          <a:xfrm>
            <a:off x="5641563" y="2492118"/>
            <a:ext cx="1958475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giường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38E769-4970-4146-9973-2273D1CFBEE1}"/>
              </a:ext>
            </a:extLst>
          </p:cNvPr>
          <p:cNvSpPr/>
          <p:nvPr/>
        </p:nvSpPr>
        <p:spPr>
          <a:xfrm>
            <a:off x="7584112" y="3171260"/>
            <a:ext cx="1723020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2F117DD-92DE-44A7-A561-EB6569AB8565}"/>
              </a:ext>
            </a:extLst>
          </p:cNvPr>
          <p:cNvSpPr/>
          <p:nvPr/>
        </p:nvSpPr>
        <p:spPr>
          <a:xfrm>
            <a:off x="4468063" y="1996842"/>
            <a:ext cx="1173500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57B3DDF-36DD-4A63-85C4-2F46A0FEFFE1}"/>
              </a:ext>
            </a:extLst>
          </p:cNvPr>
          <p:cNvSpPr/>
          <p:nvPr/>
        </p:nvSpPr>
        <p:spPr>
          <a:xfrm>
            <a:off x="8356773" y="5564877"/>
            <a:ext cx="1723020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CDB64B0-CCA0-40A2-8D77-9B8CDE85DF2F}"/>
              </a:ext>
            </a:extLst>
          </p:cNvPr>
          <p:cNvSpPr/>
          <p:nvPr/>
        </p:nvSpPr>
        <p:spPr>
          <a:xfrm>
            <a:off x="7004481" y="4379921"/>
            <a:ext cx="1544549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chén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82A682D-5A97-43A9-8A03-D1A7B6CE5997}"/>
              </a:ext>
            </a:extLst>
          </p:cNvPr>
          <p:cNvSpPr/>
          <p:nvPr/>
        </p:nvSpPr>
        <p:spPr>
          <a:xfrm>
            <a:off x="7864699" y="2287163"/>
            <a:ext cx="1544549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46" y="-1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77" y="0"/>
            <a:ext cx="1103377" cy="1795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C6C47-2F6D-44FD-BCBE-C9E0E61605D0}"/>
              </a:ext>
            </a:extLst>
          </p:cNvPr>
          <p:cNvSpPr txBox="1"/>
          <p:nvPr/>
        </p:nvSpPr>
        <p:spPr>
          <a:xfrm>
            <a:off x="102638" y="1432858"/>
            <a:ext cx="11703186" cy="292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2: Tìm 3 -  5 từ chỉ hoạt động gắn với các vật </a:t>
            </a:r>
          </a:p>
          <a:p>
            <a:pPr lvl="0" algn="ctr">
              <a:defRPr/>
            </a:pPr>
            <a:r>
              <a:rPr lang="en-US" sz="60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tranh.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315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8" y="-291577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F231DB-B415-4DF0-BA53-6CDFD49E2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990" y="1020932"/>
            <a:ext cx="4492101" cy="41499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8B94A6-F9FF-43E1-BD99-94EBF379F3C3}"/>
              </a:ext>
            </a:extLst>
          </p:cNvPr>
          <p:cNvSpPr/>
          <p:nvPr/>
        </p:nvSpPr>
        <p:spPr>
          <a:xfrm>
            <a:off x="798990" y="5526003"/>
            <a:ext cx="3619813" cy="834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F06CE-28C0-4828-B670-246E593CF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437" y="1145219"/>
            <a:ext cx="5315661" cy="40256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2317D6-F72D-4A49-B874-A54983FE35C4}"/>
              </a:ext>
            </a:extLst>
          </p:cNvPr>
          <p:cNvSpPr/>
          <p:nvPr/>
        </p:nvSpPr>
        <p:spPr>
          <a:xfrm>
            <a:off x="6578082" y="5486401"/>
            <a:ext cx="4669926" cy="874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55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46" y="-1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77" y="0"/>
            <a:ext cx="1103377" cy="1795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C6C47-2F6D-44FD-BCBE-C9E0E61605D0}"/>
              </a:ext>
            </a:extLst>
          </p:cNvPr>
          <p:cNvSpPr txBox="1"/>
          <p:nvPr/>
        </p:nvSpPr>
        <p:spPr>
          <a:xfrm>
            <a:off x="2225336" y="897661"/>
            <a:ext cx="7741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6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22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8" y="-291577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41F200-8920-45D2-AB69-7C62E89B9327}"/>
              </a:ext>
            </a:extLst>
          </p:cNvPr>
          <p:cNvSpPr txBox="1"/>
          <p:nvPr/>
        </p:nvSpPr>
        <p:spPr>
          <a:xfrm>
            <a:off x="3142696" y="763480"/>
            <a:ext cx="682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Ví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20B90-CD73-4EA4-87A3-8422B1943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61" y="1963187"/>
            <a:ext cx="3130109" cy="427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72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85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Arial-Rounded</vt:lpstr>
      <vt:lpstr>Arial-SGK-TV</vt:lpstr>
      <vt:lpstr>Averta Std CY Bold</vt:lpstr>
      <vt:lpstr>Calibri</vt:lpstr>
      <vt:lpstr>等线</vt:lpstr>
      <vt:lpstr>等线 Light</vt:lpstr>
      <vt:lpstr>Quicksand Medium</vt:lpstr>
      <vt:lpstr>Times New Roman</vt:lpstr>
      <vt:lpstr>4_Office 主题​​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hi</cp:lastModifiedBy>
  <cp:revision>17</cp:revision>
  <dcterms:created xsi:type="dcterms:W3CDTF">2021-07-12T08:19:57Z</dcterms:created>
  <dcterms:modified xsi:type="dcterms:W3CDTF">2025-09-20T04:08:30Z</dcterms:modified>
</cp:coreProperties>
</file>