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25" r:id="rId2"/>
    <p:sldId id="427" r:id="rId3"/>
    <p:sldId id="428" r:id="rId4"/>
    <p:sldId id="429" r:id="rId5"/>
    <p:sldId id="430" r:id="rId6"/>
    <p:sldId id="426" r:id="rId7"/>
  </p:sldIdLst>
  <p:sldSz cx="12161838" cy="6858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42683" indent="-19690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86567" indent="-39500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29250" indent="-59190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173134" indent="-79001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28902" algn="l" defTabSz="6915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74682" algn="l" defTabSz="6915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20463" algn="l" defTabSz="6915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66243" algn="l" defTabSz="6915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C80"/>
    <a:srgbClr val="0000CC"/>
    <a:srgbClr val="A6E7F4"/>
    <a:srgbClr val="FF0066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42" autoAdjust="0"/>
    <p:restoredTop sz="94660"/>
  </p:normalViewPr>
  <p:slideViewPr>
    <p:cSldViewPr>
      <p:cViewPr varScale="1">
        <p:scale>
          <a:sx n="72" d="100"/>
          <a:sy n="72" d="100"/>
        </p:scale>
        <p:origin x="846" y="84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8938" y="685800"/>
            <a:ext cx="60801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54268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1086567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6292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2173134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716796" algn="l" defTabSz="108671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0155" algn="l" defTabSz="108671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3515" algn="l" defTabSz="108671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46874" algn="l" defTabSz="108671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39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90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950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76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61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28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3359" indent="0" algn="ctr">
              <a:buNone/>
              <a:defRPr/>
            </a:lvl2pPr>
            <a:lvl3pPr marL="1086718" indent="0" algn="ctr">
              <a:buNone/>
              <a:defRPr/>
            </a:lvl3pPr>
            <a:lvl4pPr marL="1630078" indent="0" algn="ctr">
              <a:buNone/>
              <a:defRPr/>
            </a:lvl4pPr>
            <a:lvl5pPr marL="2173437" indent="0" algn="ctr">
              <a:buNone/>
              <a:defRPr/>
            </a:lvl5pPr>
            <a:lvl6pPr marL="2716796" indent="0" algn="ctr">
              <a:buNone/>
              <a:defRPr/>
            </a:lvl6pPr>
            <a:lvl7pPr marL="3260155" indent="0" algn="ctr">
              <a:buNone/>
              <a:defRPr/>
            </a:lvl7pPr>
            <a:lvl8pPr marL="3803515" indent="0" algn="ctr">
              <a:buNone/>
              <a:defRPr/>
            </a:lvl8pPr>
            <a:lvl9pPr marL="4346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0903" y="2436767"/>
            <a:ext cx="242319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2768" y="2855184"/>
            <a:ext cx="295946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2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36397" y="2436767"/>
            <a:ext cx="242319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68262" y="2855184"/>
            <a:ext cx="295946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2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0903" y="4504851"/>
            <a:ext cx="242319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2768" y="4931304"/>
            <a:ext cx="295946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2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36397" y="4504851"/>
            <a:ext cx="242319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68262" y="4931304"/>
            <a:ext cx="295946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2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4083" y="806967"/>
            <a:ext cx="10318809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32935" y="1903567"/>
            <a:ext cx="1159125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32935" y="3968767"/>
            <a:ext cx="1159125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68429" y="1903567"/>
            <a:ext cx="1159125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68429" y="3968767"/>
            <a:ext cx="1159125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384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239970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799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666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0"/>
            <a:ext cx="10337562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4"/>
            <a:ext cx="10337562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43359" indent="0">
              <a:buNone/>
              <a:defRPr sz="2100"/>
            </a:lvl2pPr>
            <a:lvl3pPr marL="1086718" indent="0">
              <a:buNone/>
              <a:defRPr sz="1900"/>
            </a:lvl3pPr>
            <a:lvl4pPr marL="1630078" indent="0">
              <a:buNone/>
              <a:defRPr sz="1700"/>
            </a:lvl4pPr>
            <a:lvl5pPr marL="2173437" indent="0">
              <a:buNone/>
              <a:defRPr sz="1700"/>
            </a:lvl5pPr>
            <a:lvl6pPr marL="2716796" indent="0">
              <a:buNone/>
              <a:defRPr sz="1700"/>
            </a:lvl6pPr>
            <a:lvl7pPr marL="3260155" indent="0">
              <a:buNone/>
              <a:defRPr sz="1700"/>
            </a:lvl7pPr>
            <a:lvl8pPr marL="3803515" indent="0">
              <a:buNone/>
              <a:defRPr sz="1700"/>
            </a:lvl8pPr>
            <a:lvl9pPr marL="4346874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359" indent="0">
              <a:buNone/>
              <a:defRPr sz="2300" b="1"/>
            </a:lvl2pPr>
            <a:lvl3pPr marL="1086718" indent="0">
              <a:buNone/>
              <a:defRPr sz="2100" b="1"/>
            </a:lvl3pPr>
            <a:lvl4pPr marL="1630078" indent="0">
              <a:buNone/>
              <a:defRPr sz="1900" b="1"/>
            </a:lvl4pPr>
            <a:lvl5pPr marL="2173437" indent="0">
              <a:buNone/>
              <a:defRPr sz="1900" b="1"/>
            </a:lvl5pPr>
            <a:lvl6pPr marL="2716796" indent="0">
              <a:buNone/>
              <a:defRPr sz="1900" b="1"/>
            </a:lvl6pPr>
            <a:lvl7pPr marL="3260155" indent="0">
              <a:buNone/>
              <a:defRPr sz="1900" b="1"/>
            </a:lvl7pPr>
            <a:lvl8pPr marL="3803515" indent="0">
              <a:buNone/>
              <a:defRPr sz="1900" b="1"/>
            </a:lvl8pPr>
            <a:lvl9pPr marL="43468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359" indent="0">
              <a:buNone/>
              <a:defRPr sz="2300" b="1"/>
            </a:lvl2pPr>
            <a:lvl3pPr marL="1086718" indent="0">
              <a:buNone/>
              <a:defRPr sz="2100" b="1"/>
            </a:lvl3pPr>
            <a:lvl4pPr marL="1630078" indent="0">
              <a:buNone/>
              <a:defRPr sz="1900" b="1"/>
            </a:lvl4pPr>
            <a:lvl5pPr marL="2173437" indent="0">
              <a:buNone/>
              <a:defRPr sz="1900" b="1"/>
            </a:lvl5pPr>
            <a:lvl6pPr marL="2716796" indent="0">
              <a:buNone/>
              <a:defRPr sz="1900" b="1"/>
            </a:lvl6pPr>
            <a:lvl7pPr marL="3260155" indent="0">
              <a:buNone/>
              <a:defRPr sz="1900" b="1"/>
            </a:lvl7pPr>
            <a:lvl8pPr marL="3803515" indent="0">
              <a:buNone/>
              <a:defRPr sz="1900" b="1"/>
            </a:lvl8pPr>
            <a:lvl9pPr marL="43468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6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3359" indent="0">
              <a:buNone/>
              <a:defRPr sz="1400"/>
            </a:lvl2pPr>
            <a:lvl3pPr marL="1086718" indent="0">
              <a:buNone/>
              <a:defRPr sz="1200"/>
            </a:lvl3pPr>
            <a:lvl4pPr marL="1630078" indent="0">
              <a:buNone/>
              <a:defRPr sz="1100"/>
            </a:lvl4pPr>
            <a:lvl5pPr marL="2173437" indent="0">
              <a:buNone/>
              <a:defRPr sz="1100"/>
            </a:lvl5pPr>
            <a:lvl6pPr marL="2716796" indent="0">
              <a:buNone/>
              <a:defRPr sz="1100"/>
            </a:lvl6pPr>
            <a:lvl7pPr marL="3260155" indent="0">
              <a:buNone/>
              <a:defRPr sz="1100"/>
            </a:lvl7pPr>
            <a:lvl8pPr marL="3803515" indent="0">
              <a:buNone/>
              <a:defRPr sz="1100"/>
            </a:lvl8pPr>
            <a:lvl9pPr marL="43468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3359" indent="0">
              <a:buNone/>
              <a:defRPr sz="3300"/>
            </a:lvl2pPr>
            <a:lvl3pPr marL="1086718" indent="0">
              <a:buNone/>
              <a:defRPr sz="2900"/>
            </a:lvl3pPr>
            <a:lvl4pPr marL="1630078" indent="0">
              <a:buNone/>
              <a:defRPr sz="2300"/>
            </a:lvl4pPr>
            <a:lvl5pPr marL="2173437" indent="0">
              <a:buNone/>
              <a:defRPr sz="2300"/>
            </a:lvl5pPr>
            <a:lvl6pPr marL="2716796" indent="0">
              <a:buNone/>
              <a:defRPr sz="2300"/>
            </a:lvl6pPr>
            <a:lvl7pPr marL="3260155" indent="0">
              <a:buNone/>
              <a:defRPr sz="2300"/>
            </a:lvl7pPr>
            <a:lvl8pPr marL="3803515" indent="0">
              <a:buNone/>
              <a:defRPr sz="2300"/>
            </a:lvl8pPr>
            <a:lvl9pPr marL="4346874" indent="0">
              <a:buNone/>
              <a:defRPr sz="23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3359" indent="0">
              <a:buNone/>
              <a:defRPr sz="1400"/>
            </a:lvl2pPr>
            <a:lvl3pPr marL="1086718" indent="0">
              <a:buNone/>
              <a:defRPr sz="1200"/>
            </a:lvl3pPr>
            <a:lvl4pPr marL="1630078" indent="0">
              <a:buNone/>
              <a:defRPr sz="1100"/>
            </a:lvl4pPr>
            <a:lvl5pPr marL="2173437" indent="0">
              <a:buNone/>
              <a:defRPr sz="1100"/>
            </a:lvl5pPr>
            <a:lvl6pPr marL="2716796" indent="0">
              <a:buNone/>
              <a:defRPr sz="1100"/>
            </a:lvl6pPr>
            <a:lvl7pPr marL="3260155" indent="0">
              <a:buNone/>
              <a:defRPr sz="1100"/>
            </a:lvl7pPr>
            <a:lvl8pPr marL="3803515" indent="0">
              <a:buNone/>
              <a:defRPr sz="1100"/>
            </a:lvl8pPr>
            <a:lvl9pPr marL="43468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5035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0"/>
            <a:ext cx="10945654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4829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4829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4829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43359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86718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30078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73437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013" indent="-407013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2461" indent="-338577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7909" indent="-271342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0592" indent="-271342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44475" indent="-271342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88476" indent="-2716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531836" indent="-2716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75195" indent="-2716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618554" indent="-2716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59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18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078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437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796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155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515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6874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60" y="4945063"/>
            <a:ext cx="1826386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98" y="1378703"/>
            <a:ext cx="983926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50" y="143668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31" y="1268413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13" y="2564904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92" y="2362200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490" y="482123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15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2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37762" y="5326063"/>
            <a:ext cx="6486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708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44190" y="1268413"/>
            <a:ext cx="8411938" cy="537868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4400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TÂN VIÊN</a:t>
            </a:r>
            <a:endParaRPr lang="vi-VN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82728" y="1983086"/>
            <a:ext cx="1013486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XÃ AN KHÁNH̃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–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HẢI PHÒNG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-4276" y="5051048"/>
            <a:ext cx="121618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sz="4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4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altLang="en-US" sz="44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82639" y="2320131"/>
            <a:ext cx="11796561" cy="221773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905" y="2950613"/>
            <a:ext cx="11983476" cy="279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1361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</a:t>
            </a:r>
          </a:p>
          <a:p>
            <a:pPr algn="ctr" eaLnBrk="1" hangingPunct="1">
              <a:spcBef>
                <a:spcPts val="1361"/>
              </a:spcBef>
              <a:defRPr/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NIỀM VUI CỦA BI VÀ BỐNG (</a:t>
            </a:r>
            <a:r>
              <a:rPr lang="en-US" sz="4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T3)</a:t>
            </a:r>
          </a:p>
          <a:p>
            <a:pPr algn="ctr" eaLnBrk="1" hangingPunct="1">
              <a:spcBef>
                <a:spcPts val="1361"/>
              </a:spcBef>
              <a:defRPr/>
            </a:pPr>
            <a:endParaRPr lang="en-US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263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  <p:bldP spid="1403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xmlns="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807" y="3978894"/>
            <a:ext cx="2376918" cy="2046774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5875" y="2350162"/>
            <a:ext cx="2982932" cy="34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43471" y="3965714"/>
            <a:ext cx="2202492" cy="1823668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23793" y="2310803"/>
            <a:ext cx="2982932" cy="34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C475521-7A33-44A2-8529-828CB4B89D41}"/>
              </a:ext>
            </a:extLst>
          </p:cNvPr>
          <p:cNvSpPr txBox="1"/>
          <p:nvPr/>
        </p:nvSpPr>
        <p:spPr>
          <a:xfrm>
            <a:off x="2947873" y="952903"/>
            <a:ext cx="5717437" cy="101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9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9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9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9472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xmlns="" id="{B3433468-E8AB-46DA-9902-F4267B940CE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52" y="105986"/>
            <a:ext cx="11921134" cy="664603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36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xmlns="" id="{8124CB7C-2E06-4B0B-A8FD-810D299B6EF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t="1747"/>
          <a:stretch/>
        </p:blipFill>
        <p:spPr>
          <a:xfrm>
            <a:off x="20" y="8493"/>
            <a:ext cx="12161818" cy="684102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7922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4C89809E-4DAE-4B3F-8F7A-84E38EFD47E7}"/>
              </a:ext>
            </a:extLst>
          </p:cNvPr>
          <p:cNvSpPr/>
          <p:nvPr/>
        </p:nvSpPr>
        <p:spPr>
          <a:xfrm>
            <a:off x="929874" y="665840"/>
            <a:ext cx="3742299" cy="751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2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192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2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192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2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3192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2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3192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357" y="1504959"/>
            <a:ext cx="7449125" cy="126369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C7A9665-D65A-4F8D-BB27-97CB230E49AF}"/>
              </a:ext>
            </a:extLst>
          </p:cNvPr>
          <p:cNvSpPr/>
          <p:nvPr/>
        </p:nvSpPr>
        <p:spPr>
          <a:xfrm>
            <a:off x="2023806" y="3349634"/>
            <a:ext cx="7867189" cy="2660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61DE52-4F2F-4F0A-B520-7E08026636D3}"/>
              </a:ext>
            </a:extLst>
          </p:cNvPr>
          <p:cNvSpPr txBox="1"/>
          <p:nvPr/>
        </p:nvSpPr>
        <p:spPr>
          <a:xfrm>
            <a:off x="2603393" y="3571521"/>
            <a:ext cx="5187785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B963DB-6FE8-46F5-82F5-CA65073C43A9}"/>
              </a:ext>
            </a:extLst>
          </p:cNvPr>
          <p:cNvSpPr txBox="1"/>
          <p:nvPr/>
        </p:nvSpPr>
        <p:spPr>
          <a:xfrm>
            <a:off x="2593892" y="4288227"/>
            <a:ext cx="6118925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E2058B-35A1-42CE-970E-CF27740C63C3}"/>
              </a:ext>
            </a:extLst>
          </p:cNvPr>
          <p:cNvSpPr txBox="1"/>
          <p:nvPr/>
        </p:nvSpPr>
        <p:spPr>
          <a:xfrm>
            <a:off x="2603394" y="5031388"/>
            <a:ext cx="5045263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577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olours052k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15"/>
          <p:cNvGrpSpPr>
            <a:grpSpLocks/>
          </p:cNvGrpSpPr>
          <p:nvPr/>
        </p:nvGrpSpPr>
        <p:grpSpPr bwMode="auto">
          <a:xfrm>
            <a:off x="9932168" y="5105400"/>
            <a:ext cx="1621578" cy="990600"/>
            <a:chOff x="2256" y="1536"/>
            <a:chExt cx="1176" cy="744"/>
          </a:xfrm>
        </p:grpSpPr>
        <p:pic>
          <p:nvPicPr>
            <p:cNvPr id="14348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9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14350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1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2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340" name="Picture 35" descr="image08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5" y="4724401"/>
            <a:ext cx="252104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11"/>
          <p:cNvGrpSpPr>
            <a:grpSpLocks/>
          </p:cNvGrpSpPr>
          <p:nvPr/>
        </p:nvGrpSpPr>
        <p:grpSpPr bwMode="auto">
          <a:xfrm>
            <a:off x="3013011" y="1"/>
            <a:ext cx="5270130" cy="2060575"/>
            <a:chOff x="2864" y="288"/>
            <a:chExt cx="1552" cy="864"/>
          </a:xfrm>
        </p:grpSpPr>
        <p:pic>
          <p:nvPicPr>
            <p:cNvPr id="14345" name="Picture 12" descr="Picture2"/>
            <p:cNvPicPr>
              <a:picLocks noChangeAspect="1" noChangeArrowheads="1" noCrop="1"/>
            </p:cNvPicPr>
            <p:nvPr/>
          </p:nvPicPr>
          <p:blipFill>
            <a:blip r:embed="rId10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13" descr="Dove-02-june"/>
            <p:cNvPicPr>
              <a:picLocks noChangeAspect="1" noChangeArrowheads="1" noCrop="1"/>
            </p:cNvPicPr>
            <p:nvPr/>
          </p:nvPicPr>
          <p:blipFill>
            <a:blip r:embed="rId11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4" descr="Dove-02-june"/>
            <p:cNvPicPr>
              <a:picLocks noChangeAspect="1" noChangeArrowheads="1" noCrop="1"/>
            </p:cNvPicPr>
            <p:nvPr/>
          </p:nvPicPr>
          <p:blipFill>
            <a:blip r:embed="rId11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2" name="Picture 4" descr="Picture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3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16"/>
          <p:cNvSpPr>
            <a:spLocks noChangeArrowheads="1" noChangeShapeType="1" noTextEdit="1"/>
          </p:cNvSpPr>
          <p:nvPr/>
        </p:nvSpPr>
        <p:spPr bwMode="auto">
          <a:xfrm>
            <a:off x="2533716" y="1752600"/>
            <a:ext cx="8614635" cy="3429000"/>
          </a:xfrm>
          <a:prstGeom prst="rect">
            <a:avLst/>
          </a:prstGeom>
        </p:spPr>
        <p:txBody>
          <a:bodyPr wrap="none" lIns="108672" tIns="54336" rIns="108672" bIns="54336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3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 CÁC EM!</a:t>
            </a:r>
          </a:p>
        </p:txBody>
      </p:sp>
      <p:sp>
        <p:nvSpPr>
          <p:cNvPr id="14344" name="Rectangle 36"/>
          <p:cNvSpPr>
            <a:spLocks noChangeArrowheads="1"/>
          </p:cNvSpPr>
          <p:nvPr/>
        </p:nvSpPr>
        <p:spPr bwMode="auto">
          <a:xfrm>
            <a:off x="0" y="26988"/>
            <a:ext cx="121618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672" tIns="54336" rIns="108672" bIns="54336" anchor="ctr"/>
          <a:lstStyle/>
          <a:p>
            <a:endParaRPr lang="vi-VN" altLang="en-US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94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  <p:tag name="ISPRING_LMS_API_VERSION" val="SCORM 2004 (4th edition)"/>
  <p:tag name="ISPRING_ULTRA_SCORM_COURSE_ID" val="DE328210-4DDC-49E4-B128-F4E359F704F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1Bd{8CF2C55F-B145-460A-B1B2-D144E4C14B2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3  Tiết 3 Viết chữ hoa Ă, Â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B8DC66-D000-4D1B-9A6E-74F45BCE7A8F}:4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D33C81-6A44-4CA2-9910-F13B08D25493}:4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FE1CB0-C317-4EBB-8E61-6886DBCE3D6B}:4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D8DB79-BE04-484C-98AA-5E40BDA68196}:4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E4772F-0CFC-479F-828C-AC21D8F6A2A5}:4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FCA1C3-2372-41F8-94FB-04F276862786}:42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9772</TotalTime>
  <Words>78</Words>
  <Application>Microsoft Office PowerPoint</Application>
  <PresentationFormat>Custom</PresentationFormat>
  <Paragraphs>17</Paragraphs>
  <Slides>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Arial-Rounded</vt:lpstr>
      <vt:lpstr>Montserrat</vt:lpstr>
      <vt:lpstr>Montserrat Medium</vt:lpstr>
      <vt:lpstr>Nunito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 Tiết 3 Viết chữ hoa Ă, Â</dc:title>
  <dc:creator>Chuẩn kiến thức</dc:creator>
  <cp:lastModifiedBy>Admin</cp:lastModifiedBy>
  <cp:revision>832</cp:revision>
  <dcterms:created xsi:type="dcterms:W3CDTF">2008-09-09T22:52:10Z</dcterms:created>
  <dcterms:modified xsi:type="dcterms:W3CDTF">2025-09-26T07:39:31Z</dcterms:modified>
</cp:coreProperties>
</file>