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9"/>
  </p:notesMasterIdLst>
  <p:sldIdLst>
    <p:sldId id="551" r:id="rId3"/>
    <p:sldId id="552" r:id="rId4"/>
    <p:sldId id="569" r:id="rId5"/>
    <p:sldId id="553" r:id="rId6"/>
    <p:sldId id="476" r:id="rId7"/>
    <p:sldId id="57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3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918C-D718-44A1-8AF5-72AC757A5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918C-D718-44A1-8AF5-72AC757A5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918C-D718-44A1-8AF5-72AC757A5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44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222321" y="218661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xmlns="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68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C80CA-7A4D-4892-8DF1-F880D967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365125"/>
            <a:ext cx="11056088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xmlns="" id="{14D58569-A3E1-4962-AFC2-923C3257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0B3BC56-B4ED-4CDB-A0B8-39903493604A}"/>
              </a:ext>
            </a:extLst>
          </p:cNvPr>
          <p:cNvSpPr/>
          <p:nvPr/>
        </p:nvSpPr>
        <p:spPr>
          <a:xfrm>
            <a:off x="3423684" y="1775637"/>
            <a:ext cx="5528930" cy="42317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chủ nhật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nghỉ ở nhà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giúp mẹ cha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 rau quét dọn.</a:t>
            </a: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quần xếp gọn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 bé cùng chơi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mẹ vui cười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 con ngoan quá!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9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xmlns="" id="{14D58569-A3E1-4962-AFC2-923C3257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0B3BC56-B4ED-4CDB-A0B8-39903493604A}"/>
              </a:ext>
            </a:extLst>
          </p:cNvPr>
          <p:cNvSpPr/>
          <p:nvPr/>
        </p:nvSpPr>
        <p:spPr>
          <a:xfrm>
            <a:off x="254599" y="0"/>
            <a:ext cx="5528930" cy="69462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sz="28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200" dirty="0"/>
              <a:t>Mí đã biết đánh răng</a:t>
            </a:r>
            <a:br>
              <a:rPr lang="vi-VN" sz="2200" dirty="0"/>
            </a:br>
            <a:r>
              <a:rPr lang="vi-VN" sz="2200" dirty="0"/>
              <a:t>Cắt móng tay sạch sẽ</a:t>
            </a:r>
            <a:br>
              <a:rPr lang="vi-VN" sz="2200" dirty="0"/>
            </a:br>
            <a:r>
              <a:rPr lang="vi-VN" sz="2200" dirty="0"/>
              <a:t>Mí nhặt rau giúp mẹ</a:t>
            </a:r>
            <a:br>
              <a:rPr lang="vi-VN" sz="2200" dirty="0"/>
            </a:br>
            <a:r>
              <a:rPr lang="vi-VN" sz="2200" dirty="0"/>
              <a:t>Nhổ tóc sâu cho bà</a:t>
            </a:r>
            <a:br>
              <a:rPr lang="vi-VN" sz="2200" dirty="0"/>
            </a:br>
            <a:r>
              <a:rPr lang="vi-VN" sz="2200" dirty="0"/>
              <a:t>Mỗi khi ai cho quà</a:t>
            </a:r>
            <a:br>
              <a:rPr lang="vi-VN" sz="2200" dirty="0"/>
            </a:br>
            <a:r>
              <a:rPr lang="vi-VN" sz="2200" dirty="0"/>
              <a:t>Mí nhường em phần lớn</a:t>
            </a:r>
          </a:p>
          <a:p>
            <a:r>
              <a:rPr lang="vi-VN" sz="2200" dirty="0"/>
              <a:t>Mẹ bảo “Mí đã nhớn”</a:t>
            </a:r>
            <a:br>
              <a:rPr lang="vi-VN" sz="2200" dirty="0"/>
            </a:br>
            <a:r>
              <a:rPr lang="vi-VN" sz="2200" dirty="0"/>
              <a:t>Đi mẫu giáo rồi mà</a:t>
            </a:r>
            <a:br>
              <a:rPr lang="vi-VN" sz="2200" dirty="0"/>
            </a:br>
            <a:r>
              <a:rPr lang="vi-VN" sz="2200" dirty="0"/>
              <a:t>Mí biết nghe lời cô</a:t>
            </a:r>
            <a:br>
              <a:rPr lang="vi-VN" sz="2200" dirty="0"/>
            </a:br>
            <a:r>
              <a:rPr lang="vi-VN" sz="2200" dirty="0"/>
              <a:t>Yêu bạn và chăm học</a:t>
            </a:r>
          </a:p>
          <a:p>
            <a:r>
              <a:rPr lang="vi-VN" sz="2200" dirty="0"/>
              <a:t>Mí múa bài “con vịt</a:t>
            </a:r>
            <a:br>
              <a:rPr lang="vi-VN" sz="2200" dirty="0"/>
            </a:br>
            <a:r>
              <a:rPr lang="vi-VN" sz="2200" dirty="0"/>
              <a:t>vẫy cái cánh cho khô…”</a:t>
            </a:r>
            <a:br>
              <a:rPr lang="vi-VN" sz="2200" dirty="0"/>
            </a:br>
            <a:r>
              <a:rPr lang="vi-VN" sz="2200" dirty="0"/>
              <a:t>Hát bài “Chim chích choè</a:t>
            </a:r>
            <a:br>
              <a:rPr lang="vi-VN" sz="2200" dirty="0"/>
            </a:br>
            <a:r>
              <a:rPr lang="vi-VN" sz="2200" dirty="0"/>
              <a:t>… Đi về em chào mẹ…”</a:t>
            </a:r>
          </a:p>
          <a:p>
            <a:r>
              <a:rPr lang="vi-VN" sz="2200" dirty="0"/>
              <a:t>Cuối tuần nào cũng thế</a:t>
            </a:r>
            <a:br>
              <a:rPr lang="vi-VN" sz="2200" dirty="0"/>
            </a:br>
            <a:r>
              <a:rPr lang="vi-VN" sz="2200" dirty="0"/>
              <a:t>Phiếu cháu ngoan Bác Hồ</a:t>
            </a:r>
            <a:br>
              <a:rPr lang="vi-VN" sz="2200" dirty="0"/>
            </a:br>
            <a:r>
              <a:rPr lang="vi-VN" sz="2200" dirty="0"/>
              <a:t>Cô giáo đều thưởng cho</a:t>
            </a:r>
            <a:br>
              <a:rPr lang="vi-VN" sz="2200" dirty="0"/>
            </a:br>
            <a:r>
              <a:rPr lang="vi-VN" sz="2200" dirty="0"/>
              <a:t>Mí mang về khoe mẹ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90B3BC56-B4ED-4CDB-A0B8-39903493604A}"/>
              </a:ext>
            </a:extLst>
          </p:cNvPr>
          <p:cNvSpPr/>
          <p:nvPr/>
        </p:nvSpPr>
        <p:spPr>
          <a:xfrm>
            <a:off x="6544753" y="0"/>
            <a:ext cx="5528930" cy="69462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/>
              <a:t>Đêm hôm qua em bé</a:t>
            </a:r>
            <a:br>
              <a:rPr lang="vi-VN" sz="2000" dirty="0"/>
            </a:br>
            <a:r>
              <a:rPr lang="vi-VN" sz="2000" dirty="0"/>
              <a:t>Bị sốt nên phải tiêm</a:t>
            </a:r>
            <a:br>
              <a:rPr lang="vi-VN" sz="2000" dirty="0"/>
            </a:br>
            <a:r>
              <a:rPr lang="vi-VN" sz="2000" dirty="0"/>
              <a:t>Em bé cũng rất ngoan</a:t>
            </a:r>
            <a:br>
              <a:rPr lang="vi-VN" sz="2000" dirty="0"/>
            </a:br>
            <a:r>
              <a:rPr lang="vi-VN" sz="2000" dirty="0"/>
              <a:t>Tiêm đau mà chẳng khóc</a:t>
            </a:r>
          </a:p>
          <a:p>
            <a:r>
              <a:rPr lang="vi-VN" sz="2000" dirty="0"/>
              <a:t>Vì em chưa đi học</a:t>
            </a:r>
            <a:br>
              <a:rPr lang="vi-VN" sz="2000" dirty="0"/>
            </a:br>
            <a:r>
              <a:rPr lang="vi-VN" sz="2000" dirty="0"/>
              <a:t>Nên chẳng được phiếu ngoan</a:t>
            </a:r>
            <a:br>
              <a:rPr lang="vi-VN" sz="2000" dirty="0"/>
            </a:br>
            <a:r>
              <a:rPr lang="vi-VN" sz="2000" dirty="0"/>
              <a:t>Mí đem phiếu của mình</a:t>
            </a:r>
            <a:br>
              <a:rPr lang="vi-VN" sz="2000" dirty="0"/>
            </a:br>
            <a:r>
              <a:rPr lang="vi-VN" sz="2000" dirty="0"/>
              <a:t>Thưởng luôn cho em bé</a:t>
            </a:r>
          </a:p>
          <a:p>
            <a:r>
              <a:rPr lang="vi-VN" sz="2000" dirty="0"/>
              <a:t>Các bạn bảo “cho thế</a:t>
            </a:r>
            <a:br>
              <a:rPr lang="vi-VN" sz="2000" dirty="0"/>
            </a:br>
            <a:r>
              <a:rPr lang="vi-VN" sz="2000" dirty="0"/>
              <a:t>Thì mình mất cái ngoan”</a:t>
            </a:r>
            <a:br>
              <a:rPr lang="vi-VN" sz="2000" dirty="0"/>
            </a:br>
            <a:r>
              <a:rPr lang="vi-VN" sz="2000" dirty="0"/>
              <a:t>Nhưng cứ nghĩ mà xem”</a:t>
            </a:r>
            <a:br>
              <a:rPr lang="vi-VN" sz="2000" dirty="0"/>
            </a:br>
            <a:r>
              <a:rPr lang="vi-VN" sz="2000" dirty="0"/>
              <a:t>“Cái ngoan đâu có mất</a:t>
            </a:r>
            <a:br>
              <a:rPr lang="vi-VN" sz="2000" dirty="0"/>
            </a:br>
            <a:r>
              <a:rPr lang="vi-VN" sz="2000" dirty="0"/>
              <a:t>Như bài hát Mí học</a:t>
            </a:r>
            <a:br>
              <a:rPr lang="vi-VN" sz="2000" dirty="0"/>
            </a:br>
            <a:r>
              <a:rPr lang="vi-VN" sz="2000" dirty="0"/>
              <a:t>Cô dạy, cô vẫn còn</a:t>
            </a:r>
            <a:br>
              <a:rPr lang="vi-VN" sz="2000" dirty="0"/>
            </a:br>
            <a:r>
              <a:rPr lang="vi-VN" sz="2000" dirty="0"/>
              <a:t>Như cái chữ bố xem</a:t>
            </a:r>
            <a:br>
              <a:rPr lang="vi-VN" sz="2000" dirty="0"/>
            </a:br>
            <a:r>
              <a:rPr lang="vi-VN" sz="2000" dirty="0"/>
              <a:t>Chữ vẫn nguyên trong sách”</a:t>
            </a:r>
          </a:p>
          <a:p>
            <a:r>
              <a:rPr lang="vi-VN" sz="2000" dirty="0"/>
              <a:t>Bà thấy Mí thắc mắc</a:t>
            </a:r>
            <a:br>
              <a:rPr lang="vi-VN" sz="2000" dirty="0"/>
            </a:br>
            <a:r>
              <a:rPr lang="vi-VN" sz="2000" dirty="0"/>
              <a:t>Bà cười bảo “Mí à</a:t>
            </a:r>
            <a:br>
              <a:rPr lang="vi-VN" sz="2000" dirty="0"/>
            </a:br>
            <a:r>
              <a:rPr lang="vi-VN" sz="2000" dirty="0"/>
              <a:t>Cái ngoan mà đem cho</a:t>
            </a:r>
            <a:br>
              <a:rPr lang="vi-VN" sz="2000" dirty="0"/>
            </a:br>
            <a:r>
              <a:rPr lang="vi-VN" sz="2000" dirty="0"/>
              <a:t>Thì lại ngoan hơn nữa</a:t>
            </a:r>
            <a:r>
              <a:rPr lang="vi-VN" sz="2000" dirty="0" smtClean="0"/>
              <a:t>”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giả</a:t>
            </a:r>
            <a:r>
              <a:rPr lang="en-US" sz="2000" dirty="0" smtClean="0"/>
              <a:t>: </a:t>
            </a:r>
            <a:r>
              <a:rPr lang="en-US" sz="2000" dirty="0" err="1" smtClean="0"/>
              <a:t>Xuân</a:t>
            </a:r>
            <a:r>
              <a:rPr lang="en-US" sz="2000" dirty="0" smtClean="0"/>
              <a:t> </a:t>
            </a:r>
            <a:r>
              <a:rPr lang="en-US" sz="2000" dirty="0" err="1" smtClean="0"/>
              <a:t>Quỳnh</a:t>
            </a:r>
            <a:endParaRPr lang="vi-V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9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01D21793-E292-4BE4-8402-CBA6F1BC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xmlns="" id="{F3FA315B-E3B4-419C-9957-FC852A01F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9" y="860697"/>
            <a:ext cx="12123573" cy="513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83" y="694145"/>
            <a:ext cx="11569787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90" y="1122655"/>
            <a:ext cx="2233532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086" y="1083879"/>
            <a:ext cx="2502382" cy="873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45604" y="2220261"/>
            <a:ext cx="3699641" cy="808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43" tIns="72571" rIns="145143" bIns="72571" rtlCol="0">
            <a:spAutoFit/>
          </a:bodyPr>
          <a:lstStyle/>
          <a:p>
            <a:pPr defTabSz="816428">
              <a:defRPr/>
            </a:pPr>
            <a:r>
              <a:rPr lang="vi-VN" sz="43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300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146" y="3225762"/>
            <a:ext cx="8658132" cy="1900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43" tIns="72571" rIns="145143" bIns="72571" rtlCol="0">
            <a:spAutoFit/>
          </a:bodyPr>
          <a:lstStyle/>
          <a:p>
            <a:pPr defTabSz="816428">
              <a:defRPr/>
            </a:pP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Viết đoạn văn kể về những việc em thường làm trước khi đi </a:t>
            </a:r>
            <a:r>
              <a:rPr 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428">
              <a:defRPr/>
            </a:pP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Chuẩn bị bài: Cây xấu hổ</a:t>
            </a:r>
          </a:p>
        </p:txBody>
      </p:sp>
      <p:pic>
        <p:nvPicPr>
          <p:cNvPr id="3" name="y2mate.com - Thuận Kiều Trường Của Chúng Em - Bích Liễu- Thùy Trâm_ Minh  Thư - Thảo Vy_zFe3WoFwKe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769506" y="5482823"/>
            <a:ext cx="6096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47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DF4966-5F46-404D-9B6B-22492F2034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ọc mở rộng Tuần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E8AEDC-89F7-42D0-B991-29EE21A1881A}:5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D81A75-0EFE-4C8B-A074-2D020B48B61A}:5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EBC978-2158-4A52-89EC-5DEAB89CC4E5}:5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927EC6-10A6-424B-B438-C95E9E12D1AF}: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0A6E9-2CEA-4AB2-877E-C52CDD5DBC73}:4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DFC9A72-1936-464A-841C-A18660FF6ECD}"/>
  <p:tag name="GENSWF_ADVANCE_TIME" val="8"/>
  <p:tag name="TIMING" val="|5|1"/>
  <p:tag name="ISPRING_CUSTOM_TIMING_USED" val="1"/>
  <p:tag name="GENSWF_SLIDE_UID" val="{CBA00286-19D8-4738-B439-4109900504A4}:570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88</Words>
  <Application>Microsoft Office PowerPoint</Application>
  <PresentationFormat>Widescreen</PresentationFormat>
  <Paragraphs>27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6_Office Theme</vt:lpstr>
      <vt:lpstr>1_Office 主题​​</vt:lpstr>
      <vt:lpstr>PowerPoint Presentation</vt:lpstr>
      <vt:lpstr>1. Tìm đọc bài thơ hoặc câu chuyện viết về trẻ em làm việc nhà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mở rộng Tuần 3</dc:title>
  <dc:creator>tran thao</dc:creator>
  <cp:lastModifiedBy>Admin</cp:lastModifiedBy>
  <cp:revision>34</cp:revision>
  <dcterms:created xsi:type="dcterms:W3CDTF">2021-05-22T09:15:26Z</dcterms:created>
  <dcterms:modified xsi:type="dcterms:W3CDTF">2025-09-26T07:43:36Z</dcterms:modified>
</cp:coreProperties>
</file>