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86" r:id="rId4"/>
    <p:sldId id="287" r:id="rId5"/>
    <p:sldId id="264" r:id="rId6"/>
    <p:sldId id="268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99FAA-39DD-4708-927C-74F7B8CE613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21F8B-B009-42DD-9819-4AB07948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0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21F8B-B009-42DD-9819-4AB07948D2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21F8B-B009-42DD-9819-4AB07948D2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5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21F8B-B009-42DD-9819-4AB07948D2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21F8B-B009-42DD-9819-4AB07948D2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21F8B-B009-42DD-9819-4AB07948D2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5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21F8B-B009-42DD-9819-4AB07948D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=""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=""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=""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=""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=""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=""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=""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=""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=""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=""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=""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=""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=""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=""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=""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=""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=""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=""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=""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=""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=""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=""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=""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=""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=""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=""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=""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=""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=""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=""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=""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=""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=""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=""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=""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=""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=""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=""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=""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=""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=""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=""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=""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=""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=""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=""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=""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=""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=""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=""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=""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=""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=""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=""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=""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=""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=""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=""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=""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=""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=""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=""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=""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=""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=""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=""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=""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=""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=""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=""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A7022DB-32BB-4E2E-A51A-FE6533CCB06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16- Phép cộng (qua 10) trong phạm vi 2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6C03F8-30FC-4A9F-B4E0-9CDD0C84759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7D2196-9D5B-403D-8BCE-DE6A404D26A7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E0D191-4209-4F35-B90D-8AC01995435C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A7D798-4B96-4850-AAB0-54E0634C0F31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84B979-5712-489F-9890-0831D99075BD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3C3574-ADE1-4A55-8CE0-48C26F5E0516}:26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248</Words>
  <Application>Microsoft Office PowerPoint</Application>
  <PresentationFormat>Widescreen</PresentationFormat>
  <Paragraphs>110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16- Phép cộng (qua 10) trong phạm vi 20</dc:title>
  <dc:creator>Phạm Thanh Hằng (ADAS – GV)</dc:creator>
  <cp:lastModifiedBy>Admin</cp:lastModifiedBy>
  <cp:revision>278</cp:revision>
  <dcterms:created xsi:type="dcterms:W3CDTF">2021-06-02T01:34:28Z</dcterms:created>
  <dcterms:modified xsi:type="dcterms:W3CDTF">2025-09-28T13:47:31Z</dcterms:modified>
</cp:coreProperties>
</file>