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media/image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6" r:id="rId4"/>
    <p:sldId id="263" r:id="rId5"/>
    <p:sldId id="280" r:id="rId6"/>
    <p:sldId id="281" r:id="rId7"/>
    <p:sldId id="271" r:id="rId8"/>
    <p:sldId id="282" r:id="rId9"/>
    <p:sldId id="272" r:id="rId10"/>
    <p:sldId id="283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2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2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1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2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4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7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9836-C9B8-4368-8A4C-31558ED9D4C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7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9836-C9B8-4368-8A4C-31558ED9D4C5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66211-935B-4BCD-B5DF-2E5C66E5B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6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 HỌC TÂN VIÊN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N: NGUYỄN THỊ YẾN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xmlns="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0" y="3565869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1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4E6F912-6080-D49E-5F37-C4906326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65" y="703237"/>
            <a:ext cx="4705350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ABCA0B-4F29-12B8-4EB3-5C1915FBB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904" y="1690688"/>
            <a:ext cx="6746825" cy="50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4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4DE80BA-91CF-CC62-7CCC-430F73054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28" y="1416394"/>
            <a:ext cx="11143538" cy="35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1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774"/>
            <a:ext cx="12192000" cy="68862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044E27-852A-F34F-8A38-35D8440B9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70" y="602300"/>
            <a:ext cx="11030460" cy="56533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1E839BE-FE9E-DE8E-5975-7F912C29F139}"/>
              </a:ext>
            </a:extLst>
          </p:cNvPr>
          <p:cNvSpPr/>
          <p:nvPr/>
        </p:nvSpPr>
        <p:spPr>
          <a:xfrm>
            <a:off x="569843" y="5128591"/>
            <a:ext cx="2213114" cy="11264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1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6" name="object 7"/>
          <p:cNvGrpSpPr/>
          <p:nvPr/>
        </p:nvGrpSpPr>
        <p:grpSpPr>
          <a:xfrm>
            <a:off x="2443293" y="19297"/>
            <a:ext cx="1076989" cy="1304233"/>
            <a:chOff x="507275" y="2984146"/>
            <a:chExt cx="483870" cy="703580"/>
          </a:xfrm>
        </p:grpSpPr>
        <p:pic>
          <p:nvPicPr>
            <p:cNvPr id="7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8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529601-0077-0C69-B227-79A087304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655" y="174040"/>
            <a:ext cx="7033543" cy="6509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529601-0077-0C69-B227-79A087304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6055" y="326440"/>
            <a:ext cx="7033543" cy="65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0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object 3"/>
          <p:cNvSpPr/>
          <p:nvPr/>
        </p:nvSpPr>
        <p:spPr>
          <a:xfrm>
            <a:off x="0" y="4318761"/>
            <a:ext cx="12192000" cy="2539239"/>
          </a:xfrm>
          <a:custGeom>
            <a:avLst/>
            <a:gdLst/>
            <a:ahLst/>
            <a:cxnLst/>
            <a:rect l="l" t="t" r="r" b="b"/>
            <a:pathLst>
              <a:path w="6840220" h="3533775">
                <a:moveTo>
                  <a:pt x="6019424" y="220937"/>
                </a:moveTo>
                <a:lnTo>
                  <a:pt x="239683" y="220937"/>
                </a:lnTo>
                <a:lnTo>
                  <a:pt x="282083" y="226675"/>
                </a:lnTo>
                <a:lnTo>
                  <a:pt x="295447" y="243101"/>
                </a:lnTo>
                <a:lnTo>
                  <a:pt x="300989" y="264120"/>
                </a:lnTo>
                <a:lnTo>
                  <a:pt x="319921" y="283637"/>
                </a:lnTo>
                <a:lnTo>
                  <a:pt x="743784" y="301925"/>
                </a:lnTo>
                <a:lnTo>
                  <a:pt x="717159" y="325676"/>
                </a:lnTo>
                <a:lnTo>
                  <a:pt x="680906" y="333132"/>
                </a:lnTo>
                <a:lnTo>
                  <a:pt x="641310" y="333411"/>
                </a:lnTo>
                <a:lnTo>
                  <a:pt x="604655" y="335631"/>
                </a:lnTo>
                <a:lnTo>
                  <a:pt x="536620" y="346839"/>
                </a:lnTo>
                <a:lnTo>
                  <a:pt x="502048" y="355444"/>
                </a:lnTo>
                <a:lnTo>
                  <a:pt x="468041" y="369553"/>
                </a:lnTo>
                <a:lnTo>
                  <a:pt x="1397313" y="390165"/>
                </a:lnTo>
                <a:lnTo>
                  <a:pt x="1397059" y="396998"/>
                </a:lnTo>
                <a:lnTo>
                  <a:pt x="1396856" y="403817"/>
                </a:lnTo>
                <a:lnTo>
                  <a:pt x="1396602" y="410650"/>
                </a:lnTo>
                <a:lnTo>
                  <a:pt x="1189351" y="418011"/>
                </a:lnTo>
                <a:lnTo>
                  <a:pt x="718897" y="427589"/>
                </a:lnTo>
                <a:lnTo>
                  <a:pt x="614382" y="431603"/>
                </a:lnTo>
                <a:lnTo>
                  <a:pt x="509941" y="437438"/>
                </a:lnTo>
                <a:lnTo>
                  <a:pt x="457742" y="441197"/>
                </a:lnTo>
                <a:lnTo>
                  <a:pt x="405552" y="445601"/>
                </a:lnTo>
                <a:lnTo>
                  <a:pt x="353369" y="450714"/>
                </a:lnTo>
                <a:lnTo>
                  <a:pt x="257011" y="461278"/>
                </a:lnTo>
                <a:lnTo>
                  <a:pt x="212108" y="464837"/>
                </a:lnTo>
                <a:lnTo>
                  <a:pt x="166281" y="467437"/>
                </a:lnTo>
                <a:lnTo>
                  <a:pt x="119329" y="469239"/>
                </a:lnTo>
                <a:lnTo>
                  <a:pt x="71053" y="470403"/>
                </a:lnTo>
                <a:lnTo>
                  <a:pt x="0" y="471242"/>
                </a:lnTo>
                <a:lnTo>
                  <a:pt x="0" y="508328"/>
                </a:lnTo>
                <a:lnTo>
                  <a:pt x="74068" y="510118"/>
                </a:lnTo>
                <a:lnTo>
                  <a:pt x="114838" y="512179"/>
                </a:lnTo>
                <a:lnTo>
                  <a:pt x="154694" y="515768"/>
                </a:lnTo>
                <a:lnTo>
                  <a:pt x="200668" y="521536"/>
                </a:lnTo>
                <a:lnTo>
                  <a:pt x="241848" y="531567"/>
                </a:lnTo>
                <a:lnTo>
                  <a:pt x="282825" y="584094"/>
                </a:lnTo>
                <a:lnTo>
                  <a:pt x="0" y="594084"/>
                </a:lnTo>
                <a:lnTo>
                  <a:pt x="0" y="648348"/>
                </a:lnTo>
                <a:lnTo>
                  <a:pt x="33701" y="653690"/>
                </a:lnTo>
                <a:lnTo>
                  <a:pt x="0" y="667156"/>
                </a:lnTo>
                <a:lnTo>
                  <a:pt x="0" y="910506"/>
                </a:lnTo>
                <a:lnTo>
                  <a:pt x="34298" y="912986"/>
                </a:lnTo>
                <a:lnTo>
                  <a:pt x="0" y="916310"/>
                </a:lnTo>
                <a:lnTo>
                  <a:pt x="0" y="3533570"/>
                </a:lnTo>
                <a:lnTo>
                  <a:pt x="6840004" y="3533570"/>
                </a:lnTo>
                <a:lnTo>
                  <a:pt x="6840004" y="575928"/>
                </a:lnTo>
                <a:lnTo>
                  <a:pt x="941497" y="575928"/>
                </a:lnTo>
                <a:lnTo>
                  <a:pt x="941180" y="572131"/>
                </a:lnTo>
                <a:lnTo>
                  <a:pt x="940659" y="564599"/>
                </a:lnTo>
                <a:lnTo>
                  <a:pt x="1071723" y="560942"/>
                </a:lnTo>
                <a:lnTo>
                  <a:pt x="6840004" y="560942"/>
                </a:lnTo>
                <a:lnTo>
                  <a:pt x="6840004" y="321210"/>
                </a:lnTo>
                <a:lnTo>
                  <a:pt x="6246080" y="247112"/>
                </a:lnTo>
                <a:lnTo>
                  <a:pt x="6019424" y="220937"/>
                </a:lnTo>
                <a:close/>
              </a:path>
              <a:path w="6840220" h="3533775">
                <a:moveTo>
                  <a:pt x="6840004" y="560942"/>
                </a:moveTo>
                <a:lnTo>
                  <a:pt x="1071723" y="560942"/>
                </a:lnTo>
                <a:lnTo>
                  <a:pt x="1071990" y="565946"/>
                </a:lnTo>
                <a:lnTo>
                  <a:pt x="1072241" y="572131"/>
                </a:lnTo>
                <a:lnTo>
                  <a:pt x="1072434" y="575928"/>
                </a:lnTo>
                <a:lnTo>
                  <a:pt x="6840004" y="575928"/>
                </a:lnTo>
                <a:lnTo>
                  <a:pt x="6840004" y="560942"/>
                </a:lnTo>
                <a:close/>
              </a:path>
              <a:path w="6840220" h="3533775">
                <a:moveTo>
                  <a:pt x="123192" y="161890"/>
                </a:moveTo>
                <a:lnTo>
                  <a:pt x="72638" y="162214"/>
                </a:lnTo>
                <a:lnTo>
                  <a:pt x="22046" y="163407"/>
                </a:lnTo>
                <a:lnTo>
                  <a:pt x="0" y="164293"/>
                </a:lnTo>
                <a:lnTo>
                  <a:pt x="0" y="240191"/>
                </a:lnTo>
                <a:lnTo>
                  <a:pt x="1948" y="241329"/>
                </a:lnTo>
                <a:lnTo>
                  <a:pt x="12518" y="247118"/>
                </a:lnTo>
                <a:lnTo>
                  <a:pt x="120849" y="271814"/>
                </a:lnTo>
                <a:lnTo>
                  <a:pt x="239683" y="220937"/>
                </a:lnTo>
                <a:lnTo>
                  <a:pt x="6019424" y="220937"/>
                </a:lnTo>
                <a:lnTo>
                  <a:pt x="5497837" y="162467"/>
                </a:lnTo>
                <a:lnTo>
                  <a:pt x="173694" y="162467"/>
                </a:lnTo>
                <a:lnTo>
                  <a:pt x="123192" y="161890"/>
                </a:lnTo>
                <a:close/>
              </a:path>
              <a:path w="6840220" h="3533775">
                <a:moveTo>
                  <a:pt x="2969590" y="0"/>
                </a:moveTo>
                <a:lnTo>
                  <a:pt x="935516" y="1951"/>
                </a:lnTo>
                <a:lnTo>
                  <a:pt x="886496" y="3345"/>
                </a:lnTo>
                <a:lnTo>
                  <a:pt x="837062" y="6690"/>
                </a:lnTo>
                <a:lnTo>
                  <a:pt x="735199" y="14905"/>
                </a:lnTo>
                <a:lnTo>
                  <a:pt x="634196" y="86114"/>
                </a:lnTo>
                <a:lnTo>
                  <a:pt x="585280" y="94135"/>
                </a:lnTo>
                <a:lnTo>
                  <a:pt x="536917" y="104259"/>
                </a:lnTo>
                <a:lnTo>
                  <a:pt x="439940" y="127410"/>
                </a:lnTo>
                <a:lnTo>
                  <a:pt x="390367" y="138734"/>
                </a:lnTo>
                <a:lnTo>
                  <a:pt x="339435" y="148753"/>
                </a:lnTo>
                <a:lnTo>
                  <a:pt x="286664" y="156617"/>
                </a:lnTo>
                <a:lnTo>
                  <a:pt x="231577" y="161472"/>
                </a:lnTo>
                <a:lnTo>
                  <a:pt x="173694" y="162467"/>
                </a:lnTo>
                <a:lnTo>
                  <a:pt x="5497837" y="162467"/>
                </a:lnTo>
                <a:lnTo>
                  <a:pt x="4670131" y="70449"/>
                </a:lnTo>
                <a:lnTo>
                  <a:pt x="4422872" y="47508"/>
                </a:lnTo>
                <a:lnTo>
                  <a:pt x="4224047" y="32449"/>
                </a:lnTo>
                <a:lnTo>
                  <a:pt x="4074137" y="23552"/>
                </a:lnTo>
                <a:lnTo>
                  <a:pt x="3974780" y="18464"/>
                </a:lnTo>
                <a:lnTo>
                  <a:pt x="3778121" y="5481"/>
                </a:lnTo>
                <a:lnTo>
                  <a:pt x="3728972" y="2929"/>
                </a:lnTo>
                <a:lnTo>
                  <a:pt x="3679815" y="1175"/>
                </a:lnTo>
                <a:lnTo>
                  <a:pt x="3630646" y="478"/>
                </a:lnTo>
                <a:lnTo>
                  <a:pt x="2969590" y="0"/>
                </a:lnTo>
                <a:close/>
              </a:path>
            </a:pathLst>
          </a:custGeom>
          <a:solidFill>
            <a:srgbClr val="D2E8C9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6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" y="2551041"/>
            <a:ext cx="4914207" cy="3265565"/>
          </a:xfrm>
          <a:prstGeom prst="rect">
            <a:avLst/>
          </a:prstGeom>
        </p:spPr>
      </p:pic>
      <p:pic>
        <p:nvPicPr>
          <p:cNvPr id="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2835" y="2551040"/>
            <a:ext cx="6126479" cy="3265565"/>
          </a:xfrm>
          <a:prstGeom prst="rect">
            <a:avLst/>
          </a:prstGeom>
        </p:spPr>
      </p:pic>
      <p:sp>
        <p:nvSpPr>
          <p:cNvPr id="8" name="object 18"/>
          <p:cNvSpPr txBox="1"/>
          <p:nvPr/>
        </p:nvSpPr>
        <p:spPr>
          <a:xfrm>
            <a:off x="340822" y="5989587"/>
            <a:ext cx="5070761" cy="509689"/>
          </a:xfrm>
          <a:prstGeom prst="rect">
            <a:avLst/>
          </a:prstGeom>
        </p:spPr>
        <p:txBody>
          <a:bodyPr vert="horz" wrap="square" lIns="0" tIns="7301" rIns="0" bIns="0" rtlCol="0">
            <a:spAutoFit/>
          </a:bodyPr>
          <a:lstStyle/>
          <a:p>
            <a:pPr marL="104952" marR="21903" indent="-78029">
              <a:lnSpc>
                <a:spcPct val="101899"/>
              </a:lnSpc>
              <a:spcBef>
                <a:spcPts val="57"/>
              </a:spcBef>
            </a:pPr>
            <a:r>
              <a:rPr sz="1600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Xê-dan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(Paul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Cézanne),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Rèm,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sz="1600" i="1" spc="-1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(Rideau,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Cruchon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sz="1600" spc="-169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Compotier)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1894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</a:t>
            </a:r>
            <a:r>
              <a:rPr sz="1600" spc="-79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aseline="3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19"/>
          <p:cNvSpPr txBox="1"/>
          <p:nvPr/>
        </p:nvSpPr>
        <p:spPr>
          <a:xfrm>
            <a:off x="6944594" y="5954148"/>
            <a:ext cx="3720476" cy="255436"/>
          </a:xfrm>
          <a:prstGeom prst="rect">
            <a:avLst/>
          </a:prstGeom>
        </p:spPr>
        <p:txBody>
          <a:bodyPr vert="horz" wrap="square" lIns="0" tIns="9126" rIns="0" bIns="0" rtlCol="0">
            <a:spAutoFit/>
          </a:bodyPr>
          <a:lstStyle/>
          <a:p>
            <a:pPr marL="27379">
              <a:spcBef>
                <a:spcPts val="72"/>
              </a:spcBef>
            </a:pP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600" spc="-10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15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sz="1600" spc="-4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1600" i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1600" i="1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i="1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</a:t>
            </a:r>
            <a:r>
              <a:rPr sz="16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9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sz="1600" spc="-6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7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sz="16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1600" spc="-14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600" baseline="33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809AC51-208C-E6EE-0604-6E352CD6D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945" y="54724"/>
            <a:ext cx="87725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D22B4F-EE99-D840-9BB8-EEC17B46D7FF}"/>
              </a:ext>
            </a:extLst>
          </p:cNvPr>
          <p:cNvSpPr txBox="1"/>
          <p:nvPr/>
        </p:nvSpPr>
        <p:spPr>
          <a:xfrm>
            <a:off x="1510127" y="1617845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A5D4B2B-F097-E529-6A55-CB4A27228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61" y="2467398"/>
            <a:ext cx="7800975" cy="6191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2BA0FBD-B074-CBAD-817C-374AA771E02C}"/>
              </a:ext>
            </a:extLst>
          </p:cNvPr>
          <p:cNvSpPr txBox="1"/>
          <p:nvPr/>
        </p:nvSpPr>
        <p:spPr>
          <a:xfrm>
            <a:off x="599661" y="3383462"/>
            <a:ext cx="1135379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– Em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yếu</a:t>
            </a:r>
            <a:r>
              <a:rPr lang="en-US" sz="3200" dirty="0"/>
              <a:t> </a:t>
            </a:r>
            <a:r>
              <a:rPr lang="en-US" sz="3200" dirty="0" err="1"/>
              <a:t>tố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–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tưởng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r>
              <a:rPr lang="en-US" sz="3200" dirty="0"/>
              <a:t>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–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thiệu</a:t>
            </a:r>
            <a:r>
              <a:rPr lang="en-US" sz="3200" dirty="0"/>
              <a:t> </a:t>
            </a:r>
            <a:r>
              <a:rPr lang="en-US" sz="3200" dirty="0" err="1"/>
              <a:t>vẻ</a:t>
            </a:r>
            <a:r>
              <a:rPr lang="en-US" sz="3200" dirty="0"/>
              <a:t> </a:t>
            </a:r>
            <a:r>
              <a:rPr lang="en-US" sz="3200" dirty="0" err="1"/>
              <a:t>đẹp</a:t>
            </a:r>
            <a:r>
              <a:rPr lang="en-US" sz="3200" dirty="0"/>
              <a:t> </a:t>
            </a:r>
            <a:r>
              <a:rPr lang="en-US" sz="3200" dirty="0" err="1"/>
              <a:t>tạo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từng</a:t>
            </a:r>
            <a:r>
              <a:rPr lang="en-US" sz="3200" dirty="0"/>
              <a:t> </a:t>
            </a:r>
            <a:r>
              <a:rPr lang="en-US" sz="3200" dirty="0" err="1"/>
              <a:t>bức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191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0CFF2C-AFDB-3E5B-396C-E99C31F65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218" y="190946"/>
            <a:ext cx="4322714" cy="3179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7A56F7-C397-A3DA-46DB-4D350A3BD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306" y="114093"/>
            <a:ext cx="5520790" cy="65782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D8C170E-DA49-206E-0780-C097EE644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945" y="3487915"/>
            <a:ext cx="4382987" cy="32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8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" y="0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1C5056-9926-BCE2-988B-B1A6EBDEC426}"/>
              </a:ext>
            </a:extLst>
          </p:cNvPr>
          <p:cNvSpPr txBox="1"/>
          <p:nvPr/>
        </p:nvSpPr>
        <p:spPr>
          <a:xfrm>
            <a:off x="1759899" y="2040269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68A1CF-E13C-12D5-B34B-92B9BFBC3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7" y="2569403"/>
            <a:ext cx="7372350" cy="3686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A16D50-DAB9-9B59-DFD5-FF55CF859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805" y="3138333"/>
            <a:ext cx="3915603" cy="30779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44E092B-C3A6-DC2B-4CD2-A185A66F6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1183144"/>
            <a:ext cx="95916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8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01"/>
            <a:ext cx="12192000" cy="6886222"/>
          </a:xfrm>
          <a:prstGeom prst="rect">
            <a:avLst/>
          </a:prstGeom>
        </p:spPr>
      </p:pic>
      <p:pic>
        <p:nvPicPr>
          <p:cNvPr id="2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3253" y="1116366"/>
            <a:ext cx="521494" cy="464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6F1C18-BFFA-17D6-F017-494647A85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102" y="221182"/>
            <a:ext cx="8104740" cy="64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5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>
            <a:off x="182880" y="3242217"/>
            <a:ext cx="12192000" cy="3289376"/>
          </a:xfrm>
          <a:custGeom>
            <a:avLst/>
            <a:gdLst/>
            <a:ahLst/>
            <a:cxnLst/>
            <a:rect l="l" t="t" r="r" b="b"/>
            <a:pathLst>
              <a:path w="6840220" h="4577715">
                <a:moveTo>
                  <a:pt x="5953157" y="0"/>
                </a:moveTo>
                <a:lnTo>
                  <a:pt x="4468657" y="181861"/>
                </a:lnTo>
                <a:lnTo>
                  <a:pt x="4430195" y="187523"/>
                </a:lnTo>
                <a:lnTo>
                  <a:pt x="4391099" y="193698"/>
                </a:lnTo>
                <a:lnTo>
                  <a:pt x="4311029" y="207548"/>
                </a:lnTo>
                <a:lnTo>
                  <a:pt x="4228499" y="223347"/>
                </a:lnTo>
                <a:lnTo>
                  <a:pt x="4143563" y="241030"/>
                </a:lnTo>
                <a:lnTo>
                  <a:pt x="4056273" y="260531"/>
                </a:lnTo>
                <a:lnTo>
                  <a:pt x="3921043" y="293050"/>
                </a:lnTo>
                <a:lnTo>
                  <a:pt x="3780817" y="329295"/>
                </a:lnTo>
                <a:lnTo>
                  <a:pt x="3635775" y="369046"/>
                </a:lnTo>
                <a:lnTo>
                  <a:pt x="3435203" y="427122"/>
                </a:lnTo>
                <a:lnTo>
                  <a:pt x="3173544" y="507143"/>
                </a:lnTo>
                <a:lnTo>
                  <a:pt x="2788282" y="631212"/>
                </a:lnTo>
                <a:lnTo>
                  <a:pt x="740204" y="1324845"/>
                </a:lnTo>
                <a:lnTo>
                  <a:pt x="0" y="1562443"/>
                </a:lnTo>
                <a:lnTo>
                  <a:pt x="0" y="4577498"/>
                </a:lnTo>
                <a:lnTo>
                  <a:pt x="6840004" y="4577498"/>
                </a:lnTo>
                <a:lnTo>
                  <a:pt x="6840004" y="103743"/>
                </a:lnTo>
                <a:lnTo>
                  <a:pt x="6809183" y="77949"/>
                </a:lnTo>
                <a:lnTo>
                  <a:pt x="5953157" y="0"/>
                </a:lnTo>
                <a:close/>
              </a:path>
            </a:pathLst>
          </a:custGeom>
          <a:solidFill>
            <a:srgbClr val="FDE5DD"/>
          </a:solidFill>
        </p:spPr>
        <p:txBody>
          <a:bodyPr wrap="square" lIns="0" tIns="0" rIns="0" bIns="0" rtlCol="0"/>
          <a:lstStyle/>
          <a:p>
            <a:endParaRPr sz="1293"/>
          </a:p>
        </p:txBody>
      </p:sp>
      <p:pic>
        <p:nvPicPr>
          <p:cNvPr id="1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2897" y="815206"/>
            <a:ext cx="521494" cy="4646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4E6F912-6080-D49E-5F37-C4906326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65" y="703237"/>
            <a:ext cx="4705350" cy="533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A9239A0-7BC9-F0A0-4C79-9D5B09FF9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715" y="1939874"/>
            <a:ext cx="10060148" cy="42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74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109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Dell</cp:lastModifiedBy>
  <cp:revision>30</cp:revision>
  <dcterms:created xsi:type="dcterms:W3CDTF">2024-07-20T03:02:26Z</dcterms:created>
  <dcterms:modified xsi:type="dcterms:W3CDTF">2025-09-09T14:26:35Z</dcterms:modified>
</cp:coreProperties>
</file>