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1878" y="847883"/>
            <a:ext cx="508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 TIỂU HỌC TÂN VIÊN –AN KHÁNH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648" y="1825625"/>
            <a:ext cx="7004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doni MT Black"/>
              </a:rPr>
              <a:t>CHÀO MỪNG CÁC THẦY, CÔ ĐẾN THĂM LỚP DỰ GIỜ</a:t>
            </a:r>
            <a:endParaRPr lang="en-US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Bodoni MT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5476" y="3244334"/>
            <a:ext cx="4842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2769" y="2497761"/>
            <a:ext cx="275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MĨ </a:t>
            </a:r>
            <a:r>
              <a:rPr lang="en-US" b="1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THUẬT LỚP 3</a:t>
            </a:r>
            <a:endParaRPr lang="en-US" b="1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4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276600" y="2105025"/>
            <a:ext cx="6324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cap="all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 HIỆN</a:t>
            </a:r>
            <a:endParaRPr lang="en-US" sz="4000" b="1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72255"/>
              </p:ext>
            </p:extLst>
          </p:nvPr>
        </p:nvGraphicFramePr>
        <p:xfrm>
          <a:off x="3276600" y="4081051"/>
          <a:ext cx="73993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9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3338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8288" y="1524000"/>
            <a:ext cx="882491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Chúc các em chăm ngoan</a:t>
            </a:r>
            <a:endParaRPr lang="en-US" sz="60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học giỏi</a:t>
            </a:r>
            <a:endParaRPr lang="en-US" sz="60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0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" y="571500"/>
            <a:ext cx="1212032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5" y="0"/>
            <a:ext cx="9839682" cy="17557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0905"/>
            <a:ext cx="5954486" cy="4345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05" y="2120904"/>
            <a:ext cx="4353309" cy="4368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120904"/>
            <a:ext cx="5954486" cy="4345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304"/>
            <a:ext cx="5954486" cy="4345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05" y="2273304"/>
            <a:ext cx="4353309" cy="4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8" y="1690688"/>
            <a:ext cx="9453283" cy="5167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3" y="0"/>
            <a:ext cx="9474891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6" y="-31531"/>
            <a:ext cx="8953623" cy="16274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8" y="1433515"/>
            <a:ext cx="2521290" cy="275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" y="4172884"/>
            <a:ext cx="2584350" cy="268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0" y="2218589"/>
            <a:ext cx="8271135" cy="33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07" y="1730849"/>
            <a:ext cx="6932250" cy="5163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5" y="365125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" y="297656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69" y="1827284"/>
            <a:ext cx="7908662" cy="4148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23" y="366528"/>
            <a:ext cx="9688277" cy="132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4" y="368187"/>
            <a:ext cx="1498533" cy="14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1946190"/>
            <a:ext cx="3458058" cy="4467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1"/>
          <a:stretch/>
        </p:blipFill>
        <p:spPr>
          <a:xfrm>
            <a:off x="6489139" y="4180114"/>
            <a:ext cx="3286584" cy="236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1"/>
          <a:stretch/>
        </p:blipFill>
        <p:spPr>
          <a:xfrm>
            <a:off x="5794790" y="1058270"/>
            <a:ext cx="4125521" cy="31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66" y="398508"/>
            <a:ext cx="10129916" cy="13255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" y="298357"/>
            <a:ext cx="1498533" cy="1459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/>
          <a:stretch/>
        </p:blipFill>
        <p:spPr>
          <a:xfrm>
            <a:off x="443282" y="4064106"/>
            <a:ext cx="3298176" cy="2676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4" y="1650862"/>
            <a:ext cx="3301945" cy="2459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0"/>
          <a:stretch/>
        </p:blipFill>
        <p:spPr>
          <a:xfrm>
            <a:off x="3888005" y="1937068"/>
            <a:ext cx="7829377" cy="1484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1"/>
          <a:stretch/>
        </p:blipFill>
        <p:spPr>
          <a:xfrm>
            <a:off x="3888005" y="4649824"/>
            <a:ext cx="7829377" cy="15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66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Bodoni MT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Dell</cp:lastModifiedBy>
  <cp:revision>12</cp:revision>
  <dcterms:created xsi:type="dcterms:W3CDTF">2022-09-04T02:35:10Z</dcterms:created>
  <dcterms:modified xsi:type="dcterms:W3CDTF">2025-09-22T02:05:22Z</dcterms:modified>
</cp:coreProperties>
</file>