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73" r:id="rId3"/>
    <p:sldId id="269" r:id="rId4"/>
    <p:sldId id="275" r:id="rId5"/>
    <p:sldId id="278" r:id="rId6"/>
    <p:sldId id="276" r:id="rId7"/>
    <p:sldId id="291" r:id="rId8"/>
    <p:sldId id="289" r:id="rId9"/>
    <p:sldId id="290" r:id="rId10"/>
    <p:sldId id="292" r:id="rId11"/>
    <p:sldId id="301" r:id="rId12"/>
    <p:sldId id="30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0231" autoAdjust="0"/>
  </p:normalViewPr>
  <p:slideViewPr>
    <p:cSldViewPr>
      <p:cViewPr varScale="1">
        <p:scale>
          <a:sx n="67" d="100"/>
          <a:sy n="67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CE3DE-6C40-4FFC-B45D-B0D5E555274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B59-5F91-4703-A969-0475FA7E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9861-3CB1-46BF-9C23-6C8175FFA4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EE2-B6CD-43A0-885C-43EE0024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8ED1-A6F3-4093-9B4B-B6FE21352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D4D4-2456-45DB-8E77-72CEFDC8C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8BF3-8C30-4137-B3D3-5E75A6C0CE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37-000F-455D-9511-D31C375D1F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D97-90E4-4B56-A5FE-8CAFFDFDB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2F5-16BB-4BEE-B370-C626F3E12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0D5-1D4F-4AE8-945B-3B1832F8D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6EB0-EB3C-4176-B02A-823218DCF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7E5A5-6A29-4A4C-A3DF-726AA21D8D8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4800" y="8255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 HỌC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TÂN VIÊN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0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4944"/>
            <a:ext cx="3810001" cy="18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55626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1956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</a:p>
        </p:txBody>
      </p:sp>
      <p:sp>
        <p:nvSpPr>
          <p:cNvPr id="9222" name="WordArt 9"/>
          <p:cNvSpPr>
            <a:spLocks noChangeArrowheads="1" noChangeShapeType="1" noTextEdit="1"/>
          </p:cNvSpPr>
          <p:nvPr/>
        </p:nvSpPr>
        <p:spPr bwMode="auto">
          <a:xfrm>
            <a:off x="1447800" y="5900738"/>
            <a:ext cx="6553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2667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14400"/>
            <a:ext cx="27432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71536"/>
            <a:ext cx="25908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79887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943352"/>
            <a:ext cx="2743200" cy="2675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29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43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05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0" descr="Picture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8879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1" descr="Frame13 (5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21"/>
          <p:cNvSpPr>
            <a:spLocks noChangeArrowheads="1" noChangeShapeType="1" noTextEdit="1"/>
          </p:cNvSpPr>
          <p:nvPr/>
        </p:nvSpPr>
        <p:spPr bwMode="auto">
          <a:xfrm>
            <a:off x="823913" y="609600"/>
            <a:ext cx="7496175" cy="2284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THẦY, CÔ GIÁO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971800"/>
            <a:ext cx="9296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KHỎE, HẠNH PHÚC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15EF49-88A8-4CF5-A77A-72279F91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5" b="16854"/>
          <a:stretch/>
        </p:blipFill>
        <p:spPr>
          <a:xfrm>
            <a:off x="432388" y="1033326"/>
            <a:ext cx="2234611" cy="186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961670-8A89-44D3-8B43-CA2A5A39A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6" r="25673"/>
          <a:stretch/>
        </p:blipFill>
        <p:spPr>
          <a:xfrm>
            <a:off x="432389" y="4033837"/>
            <a:ext cx="15240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305E24-B3EF-49D5-B265-0AC6C243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33326"/>
            <a:ext cx="2371725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0833FE-890D-465B-838C-702E0222C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22" b="13333"/>
          <a:stretch/>
        </p:blipFill>
        <p:spPr>
          <a:xfrm>
            <a:off x="2633661" y="4033837"/>
            <a:ext cx="2661314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57462" y="58026"/>
            <a:ext cx="440643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4033837"/>
            <a:ext cx="287655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58" y="1033326"/>
            <a:ext cx="2759683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2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864096"/>
            <a:ext cx="3657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905000"/>
            <a:ext cx="6276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05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20231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23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96000" cy="5715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499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410199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8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209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6670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SGK MT2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4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04800"/>
            <a:ext cx="52578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1043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160</Words>
  <Application>Microsoft Office PowerPoint</Application>
  <PresentationFormat>On-screen Show (4:3)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167</cp:revision>
  <dcterms:created xsi:type="dcterms:W3CDTF">2006-08-16T00:00:00Z</dcterms:created>
  <dcterms:modified xsi:type="dcterms:W3CDTF">2025-09-22T01:51:50Z</dcterms:modified>
</cp:coreProperties>
</file>