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83" r:id="rId2"/>
    <p:sldId id="384" r:id="rId3"/>
    <p:sldId id="385" r:id="rId4"/>
    <p:sldId id="386" r:id="rId5"/>
    <p:sldId id="38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A06"/>
    <a:srgbClr val="FF6600"/>
    <a:srgbClr val="0D97FF"/>
    <a:srgbClr val="F1F474"/>
    <a:srgbClr val="A2D668"/>
    <a:srgbClr val="FFFFFF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93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2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1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7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  <p:sldLayoutId id="2147483683" r:id="rId14"/>
    <p:sldLayoutId id="2147483684" r:id="rId15"/>
    <p:sldLayoutId id="21474836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528" y="12465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1462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3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15" grpId="0"/>
          <p:bldP spid="20" grpId="0"/>
          <p:bldP spid="22" grpId="0" animBg="1"/>
          <p:bldP spid="2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AB11BA54-AD7F-4C34-9B43-FD02D2D5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6417" y="5208639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1ACA9-AB16-4AD4-8926-3D7456C8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D9F05-934C-419D-98B5-5841AFA1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06" y="1887443"/>
            <a:ext cx="9739422" cy="37159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A49F1E0-6BEF-49B0-BC1C-BFD3A9B10191}"/>
              </a:ext>
            </a:extLst>
          </p:cNvPr>
          <p:cNvSpPr/>
          <p:nvPr/>
        </p:nvSpPr>
        <p:spPr>
          <a:xfrm>
            <a:off x="2806995" y="1766665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A6009A-8EB7-4FFA-8BE4-E0679B223D8C}"/>
              </a:ext>
            </a:extLst>
          </p:cNvPr>
          <p:cNvSpPr/>
          <p:nvPr/>
        </p:nvSpPr>
        <p:spPr>
          <a:xfrm>
            <a:off x="7985051" y="18997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73D454-6F82-42AF-9120-F086F419CFCA}"/>
              </a:ext>
            </a:extLst>
          </p:cNvPr>
          <p:cNvSpPr/>
          <p:nvPr/>
        </p:nvSpPr>
        <p:spPr>
          <a:xfrm>
            <a:off x="6305107" y="2969920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C625FB-97BB-4085-9403-A774F0EAC846}"/>
              </a:ext>
            </a:extLst>
          </p:cNvPr>
          <p:cNvSpPr/>
          <p:nvPr/>
        </p:nvSpPr>
        <p:spPr>
          <a:xfrm>
            <a:off x="8771861" y="3271336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5CCF78-C588-4E97-98F6-CCA6F2AFE6BB}"/>
              </a:ext>
            </a:extLst>
          </p:cNvPr>
          <p:cNvSpPr/>
          <p:nvPr/>
        </p:nvSpPr>
        <p:spPr>
          <a:xfrm>
            <a:off x="2089297" y="4090043"/>
            <a:ext cx="2466754" cy="1325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C8A16-7F16-4BDA-A9B1-64E6C89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365125"/>
            <a:ext cx="1113051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D20A19-09A8-4A33-90A9-434E21528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5E9912-13CB-46E7-B328-14CE45CE89DD}"/>
              </a:ext>
            </a:extLst>
          </p:cNvPr>
          <p:cNvSpPr txBox="1">
            <a:spLocks/>
          </p:cNvSpPr>
          <p:nvPr/>
        </p:nvSpPr>
        <p:spPr>
          <a:xfrm>
            <a:off x="678897" y="1300638"/>
            <a:ext cx="111305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AB4E69-4DCA-4FE3-B4C4-897D4F1CD93D}"/>
              </a:ext>
            </a:extLst>
          </p:cNvPr>
          <p:cNvSpPr/>
          <p:nvPr/>
        </p:nvSpPr>
        <p:spPr>
          <a:xfrm>
            <a:off x="2339163" y="3317358"/>
            <a:ext cx="6039293" cy="232853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Khuôn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bĩnh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Vầng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tóc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mượt</a:t>
            </a:r>
            <a:r>
              <a:rPr lang="en-US" sz="4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endParaRPr lang="en-US" sz="4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59EA6-5CC9-447B-BA28-ECC84BB8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28" y="2190307"/>
            <a:ext cx="6273209" cy="29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76</Words>
  <Application>Microsoft Office PowerPoint</Application>
  <PresentationFormat>Widescreen</PresentationFormat>
  <Paragraphs>13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1. Những từ nào dưới đây chỉ đặc điểm?</vt:lpstr>
      <vt:lpstr>2. Ghép những từ ở bài 1 để tạo câu nêu đặc điểm?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STD</cp:lastModifiedBy>
  <cp:revision>57</cp:revision>
  <dcterms:created xsi:type="dcterms:W3CDTF">2021-06-18T23:20:35Z</dcterms:created>
  <dcterms:modified xsi:type="dcterms:W3CDTF">2025-09-29T09:35:17Z</dcterms:modified>
</cp:coreProperties>
</file>