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8F2C96C-DB8D-4DBA-AE68-3ED6A8D8831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jpeg"/><Relationship Id="rId10" Type="http://schemas.openxmlformats.org/officeDocument/2006/relationships/image" Target="../media/image2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200400" y="2108586"/>
            <a:ext cx="7391400" cy="854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342900" indent="-342900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spc="-1" dirty="0" err="1">
                <a:solidFill>
                  <a:srgbClr val="FF0000"/>
                </a:solidFill>
                <a:latin typeface="Times New Roman"/>
              </a:rPr>
              <a:t>Đọc</a:t>
            </a:r>
            <a:r>
              <a:rPr lang="en-US" sz="2400" i="1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i="1" spc="-1" dirty="0" err="1">
                <a:solidFill>
                  <a:srgbClr val="FF0000"/>
                </a:solidFill>
                <a:latin typeface="Times New Roman"/>
              </a:rPr>
              <a:t>nhạc</a:t>
            </a:r>
            <a:r>
              <a:rPr lang="en-US" sz="2400" i="1" spc="-1" dirty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2400" i="1" spc="-1" dirty="0" err="1">
                <a:solidFill>
                  <a:srgbClr val="FF0000"/>
                </a:solidFill>
                <a:latin typeface="Times New Roman"/>
              </a:rPr>
              <a:t>Bậc</a:t>
            </a:r>
            <a:r>
              <a:rPr lang="en-US" sz="2400" i="1" spc="-1" dirty="0">
                <a:solidFill>
                  <a:srgbClr val="FF0000"/>
                </a:solidFill>
                <a:latin typeface="Times New Roman"/>
              </a:rPr>
              <a:t> thang </a:t>
            </a:r>
            <a:r>
              <a:rPr lang="en-US" sz="2400" i="1" spc="-1" dirty="0" err="1">
                <a:solidFill>
                  <a:srgbClr val="FF0000"/>
                </a:solidFill>
                <a:latin typeface="Times New Roman"/>
              </a:rPr>
              <a:t>Đô</a:t>
            </a:r>
            <a:r>
              <a:rPr lang="en-US" sz="2400" i="1" spc="-1" dirty="0">
                <a:solidFill>
                  <a:srgbClr val="FF0000"/>
                </a:solidFill>
                <a:latin typeface="Times New Roman"/>
              </a:rPr>
              <a:t>-</a:t>
            </a:r>
            <a:r>
              <a:rPr lang="en-US" sz="2400" i="1" spc="-1" dirty="0" err="1">
                <a:solidFill>
                  <a:srgbClr val="FF0000"/>
                </a:solidFill>
                <a:latin typeface="Times New Roman"/>
              </a:rPr>
              <a:t>Rê</a:t>
            </a:r>
            <a:r>
              <a:rPr lang="en-US" sz="2400" i="1" spc="-1" dirty="0">
                <a:solidFill>
                  <a:srgbClr val="FF0000"/>
                </a:solidFill>
                <a:latin typeface="Times New Roman"/>
              </a:rPr>
              <a:t>-Mi</a:t>
            </a:r>
          </a:p>
          <a:p>
            <a:pPr marL="342900" indent="-342900"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 dirty="0" err="1">
                <a:solidFill>
                  <a:srgbClr val="FF0000"/>
                </a:solidFill>
                <a:latin typeface="Times New Roman"/>
              </a:rPr>
              <a:t>Vận</a:t>
            </a:r>
            <a:r>
              <a:rPr lang="en-US" sz="2400" b="0" i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FF0000"/>
                </a:solidFill>
                <a:latin typeface="Times New Roman"/>
              </a:rPr>
              <a:t>dụng</a:t>
            </a:r>
            <a:r>
              <a:rPr lang="en-US" sz="2400" b="0" i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FF0000"/>
                </a:solidFill>
                <a:latin typeface="Times New Roman"/>
              </a:rPr>
              <a:t>sáng</a:t>
            </a:r>
            <a:r>
              <a:rPr lang="en-US" sz="2400" b="0" i="1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0" i="1" strike="noStrike" spc="-1" dirty="0" err="1">
                <a:solidFill>
                  <a:srgbClr val="FF0000"/>
                </a:solidFill>
                <a:latin typeface="Times New Roman"/>
              </a:rPr>
              <a:t>tạo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3929040" y="1017947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3200400" y="1562101"/>
            <a:ext cx="421488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2" descr="Girl singing with microphone. — Stock Vector © yavi #88327996">
            <a:extLst>
              <a:ext uri="{FF2B5EF4-FFF2-40B4-BE49-F238E27FC236}">
                <a16:creationId xmlns:a16="http://schemas.microsoft.com/office/drawing/2014/main" id="{7EBB8633-FF52-2A52-46EC-2486DCD7E4A7}"/>
              </a:ext>
            </a:extLst>
          </p:cNvPr>
          <p:cNvPicPr/>
          <p:nvPr/>
        </p:nvPicPr>
        <p:blipFill>
          <a:blip r:embed="rId4">
            <a:lum contrast="20000"/>
          </a:blip>
          <a:srcRect l="29698" r="28096"/>
          <a:stretch/>
        </p:blipFill>
        <p:spPr>
          <a:xfrm>
            <a:off x="8487560" y="1827567"/>
            <a:ext cx="1404960" cy="347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9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90" name="Rectangle 3"/>
          <p:cNvSpPr/>
          <p:nvPr/>
        </p:nvSpPr>
        <p:spPr>
          <a:xfrm>
            <a:off x="727236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9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0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5560" r="13928" b="72873"/>
          <a:stretch/>
        </p:blipFill>
        <p:spPr>
          <a:xfrm>
            <a:off x="557280" y="1928880"/>
            <a:ext cx="10072800" cy="2071800"/>
          </a:xfrm>
          <a:prstGeom prst="rect">
            <a:avLst/>
          </a:prstGeom>
          <a:ln w="0">
            <a:noFill/>
          </a:ln>
        </p:spPr>
      </p:pic>
      <p:sp>
        <p:nvSpPr>
          <p:cNvPr id="301" name="Text Box 10"/>
          <p:cNvSpPr/>
          <p:nvPr/>
        </p:nvSpPr>
        <p:spPr>
          <a:xfrm>
            <a:off x="4629240" y="150012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3" descr="D:\GIÁO ÁN 1 2020-2021\HÌNH SOẠN GIÁO ÁN\Đọc nhạc\Picture2 - Copy.jpg"/>
          <p:cNvPicPr/>
          <p:nvPr/>
        </p:nvPicPr>
        <p:blipFill>
          <a:blip r:embed="rId5"/>
          <a:srcRect l="14486" t="31724" r="4826" b="51195"/>
          <a:stretch/>
        </p:blipFill>
        <p:spPr>
          <a:xfrm>
            <a:off x="2057400" y="4071960"/>
            <a:ext cx="8072280" cy="100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26735" r="13928" b="60102"/>
          <a:stretch/>
        </p:blipFill>
        <p:spPr>
          <a:xfrm>
            <a:off x="485640" y="2000160"/>
            <a:ext cx="10072800" cy="2357640"/>
          </a:xfrm>
          <a:prstGeom prst="rect">
            <a:avLst/>
          </a:prstGeom>
          <a:ln w="0">
            <a:noFill/>
          </a:ln>
        </p:spPr>
      </p:pic>
      <p:sp>
        <p:nvSpPr>
          <p:cNvPr id="310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Text Box 10"/>
          <p:cNvSpPr/>
          <p:nvPr/>
        </p:nvSpPr>
        <p:spPr>
          <a:xfrm>
            <a:off x="414360" y="1143000"/>
            <a:ext cx="32860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2" name="Text Box 10"/>
          <p:cNvSpPr/>
          <p:nvPr/>
        </p:nvSpPr>
        <p:spPr>
          <a:xfrm>
            <a:off x="4700520" y="1571760"/>
            <a:ext cx="1643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3" name="Picture 3" descr="D:\GIÁO ÁN 1 2020-2021\HÌNH SOẠN GIÁO ÁN\Đọc nhạc\Picture2 - Copy.jpg"/>
          <p:cNvPicPr/>
          <p:nvPr/>
        </p:nvPicPr>
        <p:blipFill>
          <a:blip r:embed="rId5"/>
          <a:srcRect l="13794" t="80536" r="6209"/>
          <a:stretch/>
        </p:blipFill>
        <p:spPr>
          <a:xfrm>
            <a:off x="1843200" y="4000680"/>
            <a:ext cx="8215200" cy="113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ĐỌC CẢ BÀI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2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2620800" y="3492360"/>
            <a:ext cx="6212160" cy="21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0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3" descr="D:\GIÁO ÁN 1 2020-2021\HÌNH SOẠN GIÁO ÁN\Đọc nhạc\Picture2 - Copy.jpg"/>
          <p:cNvPicPr/>
          <p:nvPr/>
        </p:nvPicPr>
        <p:blipFill>
          <a:blip r:embed="rId3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4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Picture 2" descr="D:\GIÁO ÁN 1 2020-2021\HÌNH SOẠN GIÁO ÁN\Đọc nhạc\Picture2 - Copy (2).jpg"/>
          <p:cNvPicPr/>
          <p:nvPr/>
        </p:nvPicPr>
        <p:blipFill>
          <a:blip r:embed="rId4"/>
          <a:stretch/>
        </p:blipFill>
        <p:spPr>
          <a:xfrm>
            <a:off x="700200" y="1143000"/>
            <a:ext cx="9637560" cy="434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45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47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9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350" name="AutoShape 17"/>
            <p:cNvPicPr/>
            <p:nvPr/>
          </p:nvPicPr>
          <p:blipFill>
            <a:blip r:embed="rId5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1" name="Freeform 350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5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9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So sánh hai âm thanh sau: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0" name="Picture 13" descr="5"/>
          <p:cNvPicPr/>
          <p:nvPr/>
        </p:nvPicPr>
        <p:blipFill>
          <a:blip r:embed="rId6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61" name="Picture 12" descr="5"/>
          <p:cNvPicPr/>
          <p:nvPr/>
        </p:nvPicPr>
        <p:blipFill>
          <a:blip r:embed="rId7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62" name="Picture 12" descr="5"/>
          <p:cNvPicPr/>
          <p:nvPr/>
        </p:nvPicPr>
        <p:blipFill>
          <a:blip r:embed="rId8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363" name="Picture 13" descr="5"/>
          <p:cNvPicPr/>
          <p:nvPr/>
        </p:nvPicPr>
        <p:blipFill>
          <a:blip r:embed="rId9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5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8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Rectangle 63"/>
          <p:cNvSpPr/>
          <p:nvPr/>
        </p:nvSpPr>
        <p:spPr>
          <a:xfrm rot="5400000">
            <a:off x="8107920" y="5529960"/>
            <a:ext cx="92844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0" name="Group 27"/>
          <p:cNvGrpSpPr/>
          <p:nvPr/>
        </p:nvGrpSpPr>
        <p:grpSpPr>
          <a:xfrm>
            <a:off x="7972560" y="5927760"/>
            <a:ext cx="1190520" cy="929880"/>
            <a:chOff x="7972560" y="5927760"/>
            <a:chExt cx="1190520" cy="929880"/>
          </a:xfrm>
        </p:grpSpPr>
        <p:sp>
          <p:nvSpPr>
            <p:cNvPr id="371" name="AutoShape 28"/>
            <p:cNvSpPr/>
            <p:nvPr/>
          </p:nvSpPr>
          <p:spPr>
            <a:xfrm rot="16200000">
              <a:off x="795492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AutoShape 29"/>
            <p:cNvSpPr/>
            <p:nvPr/>
          </p:nvSpPr>
          <p:spPr>
            <a:xfrm rot="5400000">
              <a:off x="902304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AutoShape 30"/>
            <p:cNvSpPr/>
            <p:nvPr/>
          </p:nvSpPr>
          <p:spPr>
            <a:xfrm rot="10800000">
              <a:off x="847728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Oval 31"/>
            <p:cNvSpPr/>
            <p:nvPr/>
          </p:nvSpPr>
          <p:spPr>
            <a:xfrm>
              <a:off x="809424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Oval 32"/>
            <p:cNvSpPr/>
            <p:nvPr/>
          </p:nvSpPr>
          <p:spPr>
            <a:xfrm>
              <a:off x="814860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Oval 33"/>
            <p:cNvSpPr/>
            <p:nvPr/>
          </p:nvSpPr>
          <p:spPr>
            <a:xfrm>
              <a:off x="8199360" y="601812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7" name="Rectangle 122"/>
          <p:cNvSpPr/>
          <p:nvPr/>
        </p:nvSpPr>
        <p:spPr>
          <a:xfrm>
            <a:off x="596880" y="1239840"/>
            <a:ext cx="98377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8" name="Group 79"/>
          <p:cNvGrpSpPr/>
          <p:nvPr/>
        </p:nvGrpSpPr>
        <p:grpSpPr>
          <a:xfrm>
            <a:off x="914400" y="1293840"/>
            <a:ext cx="9215280" cy="4206960"/>
            <a:chOff x="914400" y="1293840"/>
            <a:chExt cx="9215280" cy="4206960"/>
          </a:xfrm>
        </p:grpSpPr>
        <p:sp>
          <p:nvSpPr>
            <p:cNvPr id="379" name="Rectangle 18"/>
            <p:cNvSpPr/>
            <p:nvPr/>
          </p:nvSpPr>
          <p:spPr>
            <a:xfrm>
              <a:off x="914400" y="1514520"/>
              <a:ext cx="92152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80" name="Group 6"/>
            <p:cNvGrpSpPr/>
            <p:nvPr/>
          </p:nvGrpSpPr>
          <p:grpSpPr>
            <a:xfrm>
              <a:off x="1269720" y="1293840"/>
              <a:ext cx="8773560" cy="353160"/>
              <a:chOff x="1269720" y="1293840"/>
              <a:chExt cx="8773560" cy="353160"/>
            </a:xfrm>
          </p:grpSpPr>
          <p:grpSp>
            <p:nvGrpSpPr>
              <p:cNvPr id="381" name="Gruppe 165"/>
              <p:cNvGrpSpPr/>
              <p:nvPr/>
            </p:nvGrpSpPr>
            <p:grpSpPr>
              <a:xfrm>
                <a:off x="5547960" y="1293840"/>
                <a:ext cx="4495320" cy="353160"/>
                <a:chOff x="5547960" y="1293840"/>
                <a:chExt cx="4495320" cy="353160"/>
              </a:xfrm>
            </p:grpSpPr>
            <p:grpSp>
              <p:nvGrpSpPr>
                <p:cNvPr id="382" name="Gruppe 131"/>
                <p:cNvGrpSpPr/>
                <p:nvPr/>
              </p:nvGrpSpPr>
              <p:grpSpPr>
                <a:xfrm>
                  <a:off x="9492840" y="1296720"/>
                  <a:ext cx="550440" cy="350280"/>
                  <a:chOff x="9492840" y="1296720"/>
                  <a:chExt cx="550440" cy="350280"/>
                </a:xfrm>
              </p:grpSpPr>
              <p:grpSp>
                <p:nvGrpSpPr>
                  <p:cNvPr id="383" name="Freeform 149"/>
                  <p:cNvGrpSpPr/>
                  <p:nvPr/>
                </p:nvGrpSpPr>
                <p:grpSpPr>
                  <a:xfrm>
                    <a:off x="9803520" y="1548360"/>
                    <a:ext cx="211320" cy="98640"/>
                    <a:chOff x="9803520" y="1548360"/>
                    <a:chExt cx="211320" cy="98640"/>
                  </a:xfrm>
                </p:grpSpPr>
                <p:pic>
                  <p:nvPicPr>
                    <p:cNvPr id="38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9803520" y="1548360"/>
                      <a:ext cx="21132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5" name="Freeform 384"/>
                    <p:cNvSpPr/>
                    <p:nvPr/>
                  </p:nvSpPr>
                  <p:spPr>
                    <a:xfrm>
                      <a:off x="9819360" y="1565640"/>
                      <a:ext cx="18072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6" name="Freeform 191"/>
                  <p:cNvSpPr/>
                  <p:nvPr/>
                </p:nvSpPr>
                <p:spPr>
                  <a:xfrm>
                    <a:off x="949284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7" name="Gruppe 132"/>
                <p:cNvGrpSpPr/>
                <p:nvPr/>
              </p:nvGrpSpPr>
              <p:grpSpPr>
                <a:xfrm>
                  <a:off x="9101520" y="1296720"/>
                  <a:ext cx="554040" cy="350280"/>
                  <a:chOff x="9101520" y="1296720"/>
                  <a:chExt cx="554040" cy="350280"/>
                </a:xfrm>
              </p:grpSpPr>
              <p:grpSp>
                <p:nvGrpSpPr>
                  <p:cNvPr id="388" name="Freeform 149"/>
                  <p:cNvGrpSpPr/>
                  <p:nvPr/>
                </p:nvGrpSpPr>
                <p:grpSpPr>
                  <a:xfrm>
                    <a:off x="9370440" y="1548360"/>
                    <a:ext cx="237960" cy="98640"/>
                    <a:chOff x="9370440" y="1548360"/>
                    <a:chExt cx="237960" cy="98640"/>
                  </a:xfrm>
                </p:grpSpPr>
                <p:pic>
                  <p:nvPicPr>
                    <p:cNvPr id="389" name="Freeform 149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9370440" y="1548360"/>
                      <a:ext cx="23796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0" name="Freeform 389"/>
                    <p:cNvSpPr/>
                    <p:nvPr/>
                  </p:nvSpPr>
                  <p:spPr>
                    <a:xfrm>
                      <a:off x="938988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1" name="Freeform 191"/>
                  <p:cNvSpPr/>
                  <p:nvPr/>
                </p:nvSpPr>
                <p:spPr>
                  <a:xfrm>
                    <a:off x="9101520" y="1296720"/>
                    <a:ext cx="5540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2" name="Gruppe 135"/>
                <p:cNvGrpSpPr/>
                <p:nvPr/>
              </p:nvGrpSpPr>
              <p:grpSpPr>
                <a:xfrm>
                  <a:off x="8703000" y="1296720"/>
                  <a:ext cx="550440" cy="350280"/>
                  <a:chOff x="8703000" y="1296720"/>
                  <a:chExt cx="550440" cy="350280"/>
                </a:xfrm>
              </p:grpSpPr>
              <p:grpSp>
                <p:nvGrpSpPr>
                  <p:cNvPr id="393" name="Freeform 149"/>
                  <p:cNvGrpSpPr/>
                  <p:nvPr/>
                </p:nvGrpSpPr>
                <p:grpSpPr>
                  <a:xfrm>
                    <a:off x="8988480" y="1548360"/>
                    <a:ext cx="210600" cy="98640"/>
                    <a:chOff x="8988480" y="1548360"/>
                    <a:chExt cx="210600" cy="98640"/>
                  </a:xfrm>
                </p:grpSpPr>
                <p:pic>
                  <p:nvPicPr>
                    <p:cNvPr id="39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988480" y="1548360"/>
                      <a:ext cx="2106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5" name="Freeform 394"/>
                    <p:cNvSpPr/>
                    <p:nvPr/>
                  </p:nvSpPr>
                  <p:spPr>
                    <a:xfrm>
                      <a:off x="9002880" y="1565640"/>
                      <a:ext cx="18000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6" name="Freeform 191"/>
                  <p:cNvSpPr/>
                  <p:nvPr/>
                </p:nvSpPr>
                <p:spPr>
                  <a:xfrm>
                    <a:off x="870300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7" name="Gruppe 138"/>
                <p:cNvGrpSpPr/>
                <p:nvPr/>
              </p:nvGrpSpPr>
              <p:grpSpPr>
                <a:xfrm>
                  <a:off x="8308080" y="1296720"/>
                  <a:ext cx="550440" cy="350280"/>
                  <a:chOff x="8308080" y="1296720"/>
                  <a:chExt cx="550440" cy="350280"/>
                </a:xfrm>
              </p:grpSpPr>
              <p:grpSp>
                <p:nvGrpSpPr>
                  <p:cNvPr id="398" name="Freeform 149"/>
                  <p:cNvGrpSpPr/>
                  <p:nvPr/>
                </p:nvGrpSpPr>
                <p:grpSpPr>
                  <a:xfrm>
                    <a:off x="8623440" y="1548360"/>
                    <a:ext cx="232200" cy="98640"/>
                    <a:chOff x="8623440" y="1548360"/>
                    <a:chExt cx="232200" cy="98640"/>
                  </a:xfrm>
                </p:grpSpPr>
                <p:pic>
                  <p:nvPicPr>
                    <p:cNvPr id="39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8623440" y="1548360"/>
                      <a:ext cx="23220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0" name="Freeform 399"/>
                    <p:cNvSpPr/>
                    <p:nvPr/>
                  </p:nvSpPr>
                  <p:spPr>
                    <a:xfrm>
                      <a:off x="8641440" y="1565640"/>
                      <a:ext cx="1983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1" name="Freeform 191"/>
                  <p:cNvSpPr/>
                  <p:nvPr/>
                </p:nvSpPr>
                <p:spPr>
                  <a:xfrm>
                    <a:off x="830808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2" name="Gruppe 141"/>
                <p:cNvGrpSpPr/>
                <p:nvPr/>
              </p:nvGrpSpPr>
              <p:grpSpPr>
                <a:xfrm>
                  <a:off x="7917120" y="1296720"/>
                  <a:ext cx="550440" cy="350280"/>
                  <a:chOff x="7917120" y="1296720"/>
                  <a:chExt cx="550440" cy="350280"/>
                </a:xfrm>
              </p:grpSpPr>
              <p:grpSp>
                <p:nvGrpSpPr>
                  <p:cNvPr id="403" name="Freeform 149"/>
                  <p:cNvGrpSpPr/>
                  <p:nvPr/>
                </p:nvGrpSpPr>
                <p:grpSpPr>
                  <a:xfrm>
                    <a:off x="8206200" y="1548360"/>
                    <a:ext cx="222840" cy="98640"/>
                    <a:chOff x="8206200" y="1548360"/>
                    <a:chExt cx="222840" cy="98640"/>
                  </a:xfrm>
                </p:grpSpPr>
                <p:pic>
                  <p:nvPicPr>
                    <p:cNvPr id="404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8206200" y="1548360"/>
                      <a:ext cx="222840" cy="986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5" name="Freeform 404"/>
                    <p:cNvSpPr/>
                    <p:nvPr/>
                  </p:nvSpPr>
                  <p:spPr>
                    <a:xfrm>
                      <a:off x="8224920" y="1565640"/>
                      <a:ext cx="185760" cy="65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6" name="Freeform 191"/>
                  <p:cNvSpPr/>
                  <p:nvPr/>
                </p:nvSpPr>
                <p:spPr>
                  <a:xfrm>
                    <a:off x="7917120" y="129672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7" name="Gruppe 144"/>
                <p:cNvGrpSpPr/>
                <p:nvPr/>
              </p:nvGrpSpPr>
              <p:grpSpPr>
                <a:xfrm>
                  <a:off x="7515000" y="1293840"/>
                  <a:ext cx="550440" cy="352800"/>
                  <a:chOff x="7515000" y="1293840"/>
                  <a:chExt cx="550440" cy="352800"/>
                </a:xfrm>
              </p:grpSpPr>
              <p:grpSp>
                <p:nvGrpSpPr>
                  <p:cNvPr id="408" name="Freeform 149"/>
                  <p:cNvGrpSpPr/>
                  <p:nvPr/>
                </p:nvGrpSpPr>
                <p:grpSpPr>
                  <a:xfrm>
                    <a:off x="7814880" y="1544760"/>
                    <a:ext cx="250560" cy="101880"/>
                    <a:chOff x="7814880" y="1544760"/>
                    <a:chExt cx="250560" cy="101880"/>
                  </a:xfrm>
                </p:grpSpPr>
                <p:pic>
                  <p:nvPicPr>
                    <p:cNvPr id="40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7814880" y="1544760"/>
                      <a:ext cx="2505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0" name="Freeform 409"/>
                    <p:cNvSpPr/>
                    <p:nvPr/>
                  </p:nvSpPr>
                  <p:spPr>
                    <a:xfrm>
                      <a:off x="7832160" y="1562760"/>
                      <a:ext cx="214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1" name="Freeform 191"/>
                  <p:cNvSpPr/>
                  <p:nvPr/>
                </p:nvSpPr>
                <p:spPr>
                  <a:xfrm>
                    <a:off x="7515000" y="1293840"/>
                    <a:ext cx="5256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2" name="Gruppe 147"/>
                <p:cNvGrpSpPr/>
                <p:nvPr/>
              </p:nvGrpSpPr>
              <p:grpSpPr>
                <a:xfrm>
                  <a:off x="7120080" y="1293840"/>
                  <a:ext cx="550440" cy="352800"/>
                  <a:chOff x="7120080" y="1293840"/>
                  <a:chExt cx="550440" cy="352800"/>
                </a:xfrm>
              </p:grpSpPr>
              <p:grpSp>
                <p:nvGrpSpPr>
                  <p:cNvPr id="413" name="Freeform 149"/>
                  <p:cNvGrpSpPr/>
                  <p:nvPr/>
                </p:nvGrpSpPr>
                <p:grpSpPr>
                  <a:xfrm>
                    <a:off x="7417440" y="1544760"/>
                    <a:ext cx="200520" cy="101880"/>
                    <a:chOff x="7417440" y="1544760"/>
                    <a:chExt cx="200520" cy="101880"/>
                  </a:xfrm>
                </p:grpSpPr>
                <p:pic>
                  <p:nvPicPr>
                    <p:cNvPr id="41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7417440" y="1544760"/>
                      <a:ext cx="2005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5" name="Freeform 414"/>
                    <p:cNvSpPr/>
                    <p:nvPr/>
                  </p:nvSpPr>
                  <p:spPr>
                    <a:xfrm>
                      <a:off x="7433280" y="1562760"/>
                      <a:ext cx="171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6" name="Freeform 191"/>
                  <p:cNvSpPr/>
                  <p:nvPr/>
                </p:nvSpPr>
                <p:spPr>
                  <a:xfrm>
                    <a:off x="712008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7" name="Gruppe 150"/>
                <p:cNvGrpSpPr/>
                <p:nvPr/>
              </p:nvGrpSpPr>
              <p:grpSpPr>
                <a:xfrm>
                  <a:off x="6728760" y="1293840"/>
                  <a:ext cx="550440" cy="352800"/>
                  <a:chOff x="6728760" y="1293840"/>
                  <a:chExt cx="550440" cy="352800"/>
                </a:xfrm>
              </p:grpSpPr>
              <p:grpSp>
                <p:nvGrpSpPr>
                  <p:cNvPr id="418" name="Freeform 149"/>
                  <p:cNvGrpSpPr/>
                  <p:nvPr/>
                </p:nvGrpSpPr>
                <p:grpSpPr>
                  <a:xfrm>
                    <a:off x="7002720" y="1544760"/>
                    <a:ext cx="195480" cy="101880"/>
                    <a:chOff x="7002720" y="1544760"/>
                    <a:chExt cx="195480" cy="101880"/>
                  </a:xfrm>
                </p:grpSpPr>
                <p:pic>
                  <p:nvPicPr>
                    <p:cNvPr id="419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7002720" y="154476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0" name="Freeform 419"/>
                    <p:cNvSpPr/>
                    <p:nvPr/>
                  </p:nvSpPr>
                  <p:spPr>
                    <a:xfrm>
                      <a:off x="7019280" y="156276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1" name="Freeform 191"/>
                  <p:cNvSpPr/>
                  <p:nvPr/>
                </p:nvSpPr>
                <p:spPr>
                  <a:xfrm>
                    <a:off x="672876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2" name="Gruppe 153"/>
                <p:cNvGrpSpPr/>
                <p:nvPr/>
              </p:nvGrpSpPr>
              <p:grpSpPr>
                <a:xfrm>
                  <a:off x="6333840" y="1293840"/>
                  <a:ext cx="550440" cy="352800"/>
                  <a:chOff x="6333840" y="1293840"/>
                  <a:chExt cx="550440" cy="352800"/>
                </a:xfrm>
              </p:grpSpPr>
              <p:grpSp>
                <p:nvGrpSpPr>
                  <p:cNvPr id="423" name="Freeform 149"/>
                  <p:cNvGrpSpPr/>
                  <p:nvPr/>
                </p:nvGrpSpPr>
                <p:grpSpPr>
                  <a:xfrm>
                    <a:off x="6634080" y="1544760"/>
                    <a:ext cx="250200" cy="101880"/>
                    <a:chOff x="6634080" y="1544760"/>
                    <a:chExt cx="250200" cy="101880"/>
                  </a:xfrm>
                </p:grpSpPr>
                <p:pic>
                  <p:nvPicPr>
                    <p:cNvPr id="42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634080" y="1544760"/>
                      <a:ext cx="250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5" name="Freeform 424"/>
                    <p:cNvSpPr/>
                    <p:nvPr/>
                  </p:nvSpPr>
                  <p:spPr>
                    <a:xfrm>
                      <a:off x="6652080" y="1562760"/>
                      <a:ext cx="213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6" name="Freeform 191"/>
                  <p:cNvSpPr/>
                  <p:nvPr/>
                </p:nvSpPr>
                <p:spPr>
                  <a:xfrm>
                    <a:off x="6333840" y="1293840"/>
                    <a:ext cx="53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7" name="Gruppe 156"/>
                <p:cNvGrpSpPr/>
                <p:nvPr/>
              </p:nvGrpSpPr>
              <p:grpSpPr>
                <a:xfrm>
                  <a:off x="5942520" y="1293840"/>
                  <a:ext cx="550440" cy="352800"/>
                  <a:chOff x="5942520" y="1293840"/>
                  <a:chExt cx="550440" cy="352800"/>
                </a:xfrm>
              </p:grpSpPr>
              <p:grpSp>
                <p:nvGrpSpPr>
                  <p:cNvPr id="428" name="Freeform 149"/>
                  <p:cNvGrpSpPr/>
                  <p:nvPr/>
                </p:nvGrpSpPr>
                <p:grpSpPr>
                  <a:xfrm>
                    <a:off x="6226200" y="1544760"/>
                    <a:ext cx="260640" cy="101880"/>
                    <a:chOff x="6226200" y="1544760"/>
                    <a:chExt cx="260640" cy="101880"/>
                  </a:xfrm>
                </p:grpSpPr>
                <p:pic>
                  <p:nvPicPr>
                    <p:cNvPr id="429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226200" y="1544760"/>
                      <a:ext cx="260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0" name="Freeform 429"/>
                    <p:cNvSpPr/>
                    <p:nvPr/>
                  </p:nvSpPr>
                  <p:spPr>
                    <a:xfrm>
                      <a:off x="6247080" y="1562760"/>
                      <a:ext cx="222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1" name="Freeform 191"/>
                  <p:cNvSpPr/>
                  <p:nvPr/>
                </p:nvSpPr>
                <p:spPr>
                  <a:xfrm>
                    <a:off x="5942520" y="1293840"/>
                    <a:ext cx="550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2" name="Gruppe 159"/>
                <p:cNvGrpSpPr/>
                <p:nvPr/>
              </p:nvGrpSpPr>
              <p:grpSpPr>
                <a:xfrm>
                  <a:off x="5547960" y="1293840"/>
                  <a:ext cx="550440" cy="352800"/>
                  <a:chOff x="5547960" y="1293840"/>
                  <a:chExt cx="550440" cy="352800"/>
                </a:xfrm>
              </p:grpSpPr>
              <p:grpSp>
                <p:nvGrpSpPr>
                  <p:cNvPr id="433" name="Freeform 149"/>
                  <p:cNvGrpSpPr/>
                  <p:nvPr/>
                </p:nvGrpSpPr>
                <p:grpSpPr>
                  <a:xfrm>
                    <a:off x="5836320" y="1544760"/>
                    <a:ext cx="262080" cy="101880"/>
                    <a:chOff x="5836320" y="1544760"/>
                    <a:chExt cx="262080" cy="101880"/>
                  </a:xfrm>
                </p:grpSpPr>
                <p:pic>
                  <p:nvPicPr>
                    <p:cNvPr id="434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836320" y="1544760"/>
                      <a:ext cx="262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5" name="Freeform 434"/>
                    <p:cNvSpPr/>
                    <p:nvPr/>
                  </p:nvSpPr>
                  <p:spPr>
                    <a:xfrm>
                      <a:off x="5853240" y="1562760"/>
                      <a:ext cx="223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6" name="Freeform 191"/>
                  <p:cNvSpPr/>
                  <p:nvPr/>
                </p:nvSpPr>
                <p:spPr>
                  <a:xfrm>
                    <a:off x="5547960" y="1293840"/>
                    <a:ext cx="5241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37" name="Gruppe 165"/>
              <p:cNvGrpSpPr/>
              <p:nvPr/>
            </p:nvGrpSpPr>
            <p:grpSpPr>
              <a:xfrm>
                <a:off x="1269720" y="1293840"/>
                <a:ext cx="4495320" cy="352440"/>
                <a:chOff x="1269720" y="1293840"/>
                <a:chExt cx="4495320" cy="352440"/>
              </a:xfrm>
            </p:grpSpPr>
            <p:grpSp>
              <p:nvGrpSpPr>
                <p:cNvPr id="438" name="Gruppe 131"/>
                <p:cNvGrpSpPr/>
                <p:nvPr/>
              </p:nvGrpSpPr>
              <p:grpSpPr>
                <a:xfrm>
                  <a:off x="5214600" y="1296360"/>
                  <a:ext cx="550440" cy="349920"/>
                  <a:chOff x="5214600" y="1296360"/>
                  <a:chExt cx="550440" cy="349920"/>
                </a:xfrm>
              </p:grpSpPr>
              <p:grpSp>
                <p:nvGrpSpPr>
                  <p:cNvPr id="439" name="Freeform 149"/>
                  <p:cNvGrpSpPr/>
                  <p:nvPr/>
                </p:nvGrpSpPr>
                <p:grpSpPr>
                  <a:xfrm>
                    <a:off x="5512680" y="1546920"/>
                    <a:ext cx="252360" cy="99360"/>
                    <a:chOff x="5512680" y="1546920"/>
                    <a:chExt cx="252360" cy="99360"/>
                  </a:xfrm>
                </p:grpSpPr>
                <p:pic>
                  <p:nvPicPr>
                    <p:cNvPr id="44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512680" y="1546920"/>
                      <a:ext cx="2523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1" name="Freeform 440"/>
                    <p:cNvSpPr/>
                    <p:nvPr/>
                  </p:nvSpPr>
                  <p:spPr>
                    <a:xfrm>
                      <a:off x="5529240" y="1564200"/>
                      <a:ext cx="215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2" name="Freeform 191"/>
                  <p:cNvSpPr/>
                  <p:nvPr/>
                </p:nvSpPr>
                <p:spPr>
                  <a:xfrm>
                    <a:off x="5214600" y="1296360"/>
                    <a:ext cx="54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3" name="Gruppe 132"/>
                <p:cNvGrpSpPr/>
                <p:nvPr/>
              </p:nvGrpSpPr>
              <p:grpSpPr>
                <a:xfrm>
                  <a:off x="4823280" y="1296360"/>
                  <a:ext cx="554040" cy="349920"/>
                  <a:chOff x="4823280" y="1296360"/>
                  <a:chExt cx="554040" cy="349920"/>
                </a:xfrm>
              </p:grpSpPr>
              <p:grpSp>
                <p:nvGrpSpPr>
                  <p:cNvPr id="444" name="Freeform 149"/>
                  <p:cNvGrpSpPr/>
                  <p:nvPr/>
                </p:nvGrpSpPr>
                <p:grpSpPr>
                  <a:xfrm>
                    <a:off x="5134320" y="1546920"/>
                    <a:ext cx="243000" cy="99360"/>
                    <a:chOff x="5134320" y="1546920"/>
                    <a:chExt cx="243000" cy="99360"/>
                  </a:xfrm>
                </p:grpSpPr>
                <p:pic>
                  <p:nvPicPr>
                    <p:cNvPr id="44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5134320" y="1546920"/>
                      <a:ext cx="243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6" name="Freeform 445"/>
                    <p:cNvSpPr/>
                    <p:nvPr/>
                  </p:nvSpPr>
                  <p:spPr>
                    <a:xfrm>
                      <a:off x="5152320" y="1564200"/>
                      <a:ext cx="2077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7" name="Freeform 191"/>
                  <p:cNvSpPr/>
                  <p:nvPr/>
                </p:nvSpPr>
                <p:spPr>
                  <a:xfrm>
                    <a:off x="4823280" y="1296360"/>
                    <a:ext cx="472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8" name="Gruppe 135"/>
                <p:cNvGrpSpPr/>
                <p:nvPr/>
              </p:nvGrpSpPr>
              <p:grpSpPr>
                <a:xfrm>
                  <a:off x="4424760" y="1296360"/>
                  <a:ext cx="550440" cy="349920"/>
                  <a:chOff x="4424760" y="1296360"/>
                  <a:chExt cx="550440" cy="349920"/>
                </a:xfrm>
              </p:grpSpPr>
              <p:grpSp>
                <p:nvGrpSpPr>
                  <p:cNvPr id="449" name="Freeform 149"/>
                  <p:cNvGrpSpPr/>
                  <p:nvPr/>
                </p:nvGrpSpPr>
                <p:grpSpPr>
                  <a:xfrm>
                    <a:off x="4745160" y="1546920"/>
                    <a:ext cx="218880" cy="99360"/>
                    <a:chOff x="4745160" y="1546920"/>
                    <a:chExt cx="218880" cy="99360"/>
                  </a:xfrm>
                </p:grpSpPr>
                <p:pic>
                  <p:nvPicPr>
                    <p:cNvPr id="450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745160" y="1546920"/>
                      <a:ext cx="218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1" name="Freeform 450"/>
                    <p:cNvSpPr/>
                    <p:nvPr/>
                  </p:nvSpPr>
                  <p:spPr>
                    <a:xfrm>
                      <a:off x="4762800" y="1564200"/>
                      <a:ext cx="1825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2" name="Freeform 191"/>
                  <p:cNvSpPr/>
                  <p:nvPr/>
                </p:nvSpPr>
                <p:spPr>
                  <a:xfrm>
                    <a:off x="4424760" y="1296360"/>
                    <a:ext cx="550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3" name="Gruppe 138"/>
                <p:cNvGrpSpPr/>
                <p:nvPr/>
              </p:nvGrpSpPr>
              <p:grpSpPr>
                <a:xfrm>
                  <a:off x="4029840" y="1296360"/>
                  <a:ext cx="550440" cy="349920"/>
                  <a:chOff x="4029840" y="1296360"/>
                  <a:chExt cx="550440" cy="349920"/>
                </a:xfrm>
              </p:grpSpPr>
              <p:grpSp>
                <p:nvGrpSpPr>
                  <p:cNvPr id="454" name="Freeform 149"/>
                  <p:cNvGrpSpPr/>
                  <p:nvPr/>
                </p:nvGrpSpPr>
                <p:grpSpPr>
                  <a:xfrm>
                    <a:off x="4347000" y="1546920"/>
                    <a:ext cx="233280" cy="99360"/>
                    <a:chOff x="4347000" y="1546920"/>
                    <a:chExt cx="233280" cy="99360"/>
                  </a:xfrm>
                </p:grpSpPr>
                <p:pic>
                  <p:nvPicPr>
                    <p:cNvPr id="45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4347000" y="1546920"/>
                      <a:ext cx="2332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6" name="Freeform 455"/>
                    <p:cNvSpPr/>
                    <p:nvPr/>
                  </p:nvSpPr>
                  <p:spPr>
                    <a:xfrm>
                      <a:off x="4362480" y="1564200"/>
                      <a:ext cx="1994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7" name="Freeform 191"/>
                  <p:cNvSpPr/>
                  <p:nvPr/>
                </p:nvSpPr>
                <p:spPr>
                  <a:xfrm>
                    <a:off x="4029840" y="1296360"/>
                    <a:ext cx="50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8" name="Gruppe 141"/>
                <p:cNvGrpSpPr/>
                <p:nvPr/>
              </p:nvGrpSpPr>
              <p:grpSpPr>
                <a:xfrm>
                  <a:off x="3638880" y="1296360"/>
                  <a:ext cx="550440" cy="349920"/>
                  <a:chOff x="3638880" y="1296360"/>
                  <a:chExt cx="550440" cy="349920"/>
                </a:xfrm>
              </p:grpSpPr>
              <p:grpSp>
                <p:nvGrpSpPr>
                  <p:cNvPr id="459" name="Freeform 149"/>
                  <p:cNvGrpSpPr/>
                  <p:nvPr/>
                </p:nvGrpSpPr>
                <p:grpSpPr>
                  <a:xfrm>
                    <a:off x="3951720" y="1546920"/>
                    <a:ext cx="237600" cy="99360"/>
                    <a:chOff x="3951720" y="1546920"/>
                    <a:chExt cx="237600" cy="99360"/>
                  </a:xfrm>
                </p:grpSpPr>
                <p:pic>
                  <p:nvPicPr>
                    <p:cNvPr id="46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951720" y="1546920"/>
                      <a:ext cx="2376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1" name="Freeform 460"/>
                    <p:cNvSpPr/>
                    <p:nvPr/>
                  </p:nvSpPr>
                  <p:spPr>
                    <a:xfrm>
                      <a:off x="3969720" y="1564200"/>
                      <a:ext cx="203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2" name="Freeform 191"/>
                  <p:cNvSpPr/>
                  <p:nvPr/>
                </p:nvSpPr>
                <p:spPr>
                  <a:xfrm>
                    <a:off x="3638880" y="1296360"/>
                    <a:ext cx="519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3" name="Gruppe 144"/>
                <p:cNvGrpSpPr/>
                <p:nvPr/>
              </p:nvGrpSpPr>
              <p:grpSpPr>
                <a:xfrm>
                  <a:off x="3236760" y="1293840"/>
                  <a:ext cx="550440" cy="352440"/>
                  <a:chOff x="3236760" y="1293840"/>
                  <a:chExt cx="550440" cy="352440"/>
                </a:xfrm>
              </p:grpSpPr>
              <p:grpSp>
                <p:nvGrpSpPr>
                  <p:cNvPr id="464" name="Freeform 149"/>
                  <p:cNvGrpSpPr/>
                  <p:nvPr/>
                </p:nvGrpSpPr>
                <p:grpSpPr>
                  <a:xfrm>
                    <a:off x="3566160" y="1543320"/>
                    <a:ext cx="221040" cy="102960"/>
                    <a:chOff x="3566160" y="1543320"/>
                    <a:chExt cx="221040" cy="102960"/>
                  </a:xfrm>
                </p:grpSpPr>
                <p:pic>
                  <p:nvPicPr>
                    <p:cNvPr id="465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3566160" y="1543320"/>
                      <a:ext cx="221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6" name="Freeform 465"/>
                    <p:cNvSpPr/>
                    <p:nvPr/>
                  </p:nvSpPr>
                  <p:spPr>
                    <a:xfrm>
                      <a:off x="3584520" y="1560960"/>
                      <a:ext cx="184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7" name="Freeform 191"/>
                  <p:cNvSpPr/>
                  <p:nvPr/>
                </p:nvSpPr>
                <p:spPr>
                  <a:xfrm>
                    <a:off x="3236760" y="1293840"/>
                    <a:ext cx="453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8" name="Gruppe 147"/>
                <p:cNvGrpSpPr/>
                <p:nvPr/>
              </p:nvGrpSpPr>
              <p:grpSpPr>
                <a:xfrm>
                  <a:off x="2841840" y="1293840"/>
                  <a:ext cx="550440" cy="352440"/>
                  <a:chOff x="2841840" y="1293840"/>
                  <a:chExt cx="550440" cy="352440"/>
                </a:xfrm>
              </p:grpSpPr>
              <p:grpSp>
                <p:nvGrpSpPr>
                  <p:cNvPr id="469" name="Freeform 149"/>
                  <p:cNvGrpSpPr/>
                  <p:nvPr/>
                </p:nvGrpSpPr>
                <p:grpSpPr>
                  <a:xfrm>
                    <a:off x="3151800" y="1543320"/>
                    <a:ext cx="240480" cy="102960"/>
                    <a:chOff x="3151800" y="1543320"/>
                    <a:chExt cx="240480" cy="102960"/>
                  </a:xfrm>
                </p:grpSpPr>
                <p:pic>
                  <p:nvPicPr>
                    <p:cNvPr id="47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3151800" y="1543320"/>
                      <a:ext cx="2404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3168360" y="1560960"/>
                      <a:ext cx="205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2" name="Freeform 191"/>
                  <p:cNvSpPr/>
                  <p:nvPr/>
                </p:nvSpPr>
                <p:spPr>
                  <a:xfrm>
                    <a:off x="2841840" y="1293840"/>
                    <a:ext cx="492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3" name="Gruppe 150"/>
                <p:cNvGrpSpPr/>
                <p:nvPr/>
              </p:nvGrpSpPr>
              <p:grpSpPr>
                <a:xfrm>
                  <a:off x="2450520" y="1293840"/>
                  <a:ext cx="550440" cy="352440"/>
                  <a:chOff x="2450520" y="1293840"/>
                  <a:chExt cx="550440" cy="352440"/>
                </a:xfrm>
              </p:grpSpPr>
              <p:grpSp>
                <p:nvGrpSpPr>
                  <p:cNvPr id="474" name="Freeform 149"/>
                  <p:cNvGrpSpPr/>
                  <p:nvPr/>
                </p:nvGrpSpPr>
                <p:grpSpPr>
                  <a:xfrm>
                    <a:off x="2760120" y="1543320"/>
                    <a:ext cx="240840" cy="102960"/>
                    <a:chOff x="2760120" y="1543320"/>
                    <a:chExt cx="240840" cy="102960"/>
                  </a:xfrm>
                </p:grpSpPr>
                <p:pic>
                  <p:nvPicPr>
                    <p:cNvPr id="47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2760120" y="1543320"/>
                      <a:ext cx="240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6" name="Freeform 475"/>
                    <p:cNvSpPr/>
                    <p:nvPr/>
                  </p:nvSpPr>
                  <p:spPr>
                    <a:xfrm>
                      <a:off x="2778840" y="1560960"/>
                      <a:ext cx="2059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7" name="Freeform 191"/>
                  <p:cNvSpPr/>
                  <p:nvPr/>
                </p:nvSpPr>
                <p:spPr>
                  <a:xfrm>
                    <a:off x="2450520" y="1293840"/>
                    <a:ext cx="503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8" name="Gruppe 153"/>
                <p:cNvGrpSpPr/>
                <p:nvPr/>
              </p:nvGrpSpPr>
              <p:grpSpPr>
                <a:xfrm>
                  <a:off x="2055600" y="1293840"/>
                  <a:ext cx="550440" cy="352440"/>
                  <a:chOff x="2055600" y="1293840"/>
                  <a:chExt cx="550440" cy="352440"/>
                </a:xfrm>
              </p:grpSpPr>
              <p:grpSp>
                <p:nvGrpSpPr>
                  <p:cNvPr id="479" name="Freeform 149"/>
                  <p:cNvGrpSpPr/>
                  <p:nvPr/>
                </p:nvGrpSpPr>
                <p:grpSpPr>
                  <a:xfrm>
                    <a:off x="2381760" y="1543320"/>
                    <a:ext cx="224280" cy="102960"/>
                    <a:chOff x="2381760" y="1543320"/>
                    <a:chExt cx="224280" cy="102960"/>
                  </a:xfrm>
                </p:grpSpPr>
                <p:pic>
                  <p:nvPicPr>
                    <p:cNvPr id="480" name="Freeform 149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2381760" y="1543320"/>
                      <a:ext cx="224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1" name="Freeform 480"/>
                    <p:cNvSpPr/>
                    <p:nvPr/>
                  </p:nvSpPr>
                  <p:spPr>
                    <a:xfrm>
                      <a:off x="2400840" y="1560960"/>
                      <a:ext cx="186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2" name="Freeform 191"/>
                  <p:cNvSpPr/>
                  <p:nvPr/>
                </p:nvSpPr>
                <p:spPr>
                  <a:xfrm>
                    <a:off x="2055600" y="1293840"/>
                    <a:ext cx="538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3" name="Gruppe 156"/>
                <p:cNvGrpSpPr/>
                <p:nvPr/>
              </p:nvGrpSpPr>
              <p:grpSpPr>
                <a:xfrm>
                  <a:off x="1664280" y="1293840"/>
                  <a:ext cx="550440" cy="352440"/>
                  <a:chOff x="1664280" y="1293840"/>
                  <a:chExt cx="550440" cy="352440"/>
                </a:xfrm>
              </p:grpSpPr>
              <p:grpSp>
                <p:nvGrpSpPr>
                  <p:cNvPr id="484" name="Freeform 149"/>
                  <p:cNvGrpSpPr/>
                  <p:nvPr/>
                </p:nvGrpSpPr>
                <p:grpSpPr>
                  <a:xfrm>
                    <a:off x="1997640" y="1543320"/>
                    <a:ext cx="217080" cy="102960"/>
                    <a:chOff x="1997640" y="1543320"/>
                    <a:chExt cx="217080" cy="102960"/>
                  </a:xfrm>
                </p:grpSpPr>
                <p:pic>
                  <p:nvPicPr>
                    <p:cNvPr id="485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1997640" y="1543320"/>
                      <a:ext cx="217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6" name="Freeform 485"/>
                    <p:cNvSpPr/>
                    <p:nvPr/>
                  </p:nvSpPr>
                  <p:spPr>
                    <a:xfrm>
                      <a:off x="2013120" y="1560960"/>
                      <a:ext cx="185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7" name="Freeform 191"/>
                  <p:cNvSpPr/>
                  <p:nvPr/>
                </p:nvSpPr>
                <p:spPr>
                  <a:xfrm>
                    <a:off x="1664280" y="1293840"/>
                    <a:ext cx="541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8" name="Gruppe 159"/>
                <p:cNvGrpSpPr/>
                <p:nvPr/>
              </p:nvGrpSpPr>
              <p:grpSpPr>
                <a:xfrm>
                  <a:off x="1269720" y="1293840"/>
                  <a:ext cx="550440" cy="352440"/>
                  <a:chOff x="1269720" y="1293840"/>
                  <a:chExt cx="550440" cy="352440"/>
                </a:xfrm>
              </p:grpSpPr>
              <p:grpSp>
                <p:nvGrpSpPr>
                  <p:cNvPr id="489" name="Freeform 149"/>
                  <p:cNvGrpSpPr/>
                  <p:nvPr/>
                </p:nvGrpSpPr>
                <p:grpSpPr>
                  <a:xfrm>
                    <a:off x="1596240" y="1543320"/>
                    <a:ext cx="223920" cy="102960"/>
                    <a:chOff x="1596240" y="1543320"/>
                    <a:chExt cx="223920" cy="102960"/>
                  </a:xfrm>
                </p:grpSpPr>
                <p:pic>
                  <p:nvPicPr>
                    <p:cNvPr id="490" name="Freeform 149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1596240" y="1543320"/>
                      <a:ext cx="223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1" name="Freeform 490"/>
                    <p:cNvSpPr/>
                    <p:nvPr/>
                  </p:nvSpPr>
                  <p:spPr>
                    <a:xfrm>
                      <a:off x="1614240" y="1560960"/>
                      <a:ext cx="191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2" name="Freeform 191"/>
                  <p:cNvSpPr/>
                  <p:nvPr/>
                </p:nvSpPr>
                <p:spPr>
                  <a:xfrm>
                    <a:off x="1269720" y="1293840"/>
                    <a:ext cx="538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493" name="AutoShape 4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AutoShape 6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5" name="Picture 8" descr="Giao hàng miễn phí: 5 sai lầm cần tránh"/>
          <p:cNvPicPr/>
          <p:nvPr/>
        </p:nvPicPr>
        <p:blipFill>
          <a:blip r:embed="rId14"/>
          <a:srcRect l="13751" r="13751"/>
          <a:stretch/>
        </p:blipFill>
        <p:spPr>
          <a:xfrm>
            <a:off x="914400" y="2143080"/>
            <a:ext cx="3786120" cy="321480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0" descr="Driving Png Pic Drive A Car Png - Clip Art Library"/>
          <p:cNvPicPr/>
          <p:nvPr/>
        </p:nvPicPr>
        <p:blipFill>
          <a:blip r:embed="rId15"/>
          <a:srcRect l="5861" t="2977" r="4783" b="10716"/>
          <a:stretch/>
        </p:blipFill>
        <p:spPr>
          <a:xfrm>
            <a:off x="5986440" y="1816200"/>
            <a:ext cx="3857760" cy="3668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02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3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9914" t="13240" r="10976" b="62251"/>
          <a:stretch/>
        </p:blipFill>
        <p:spPr>
          <a:xfrm>
            <a:off x="414360" y="1143000"/>
            <a:ext cx="10001160" cy="421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2" descr="D:\GIÁO ÁN 1 2020-2021\HÌNH SOẠN GIÁO ÁN\Vận dụng sáng tạo\BAC GẤU.jpg"/>
          <p:cNvPicPr/>
          <p:nvPr/>
        </p:nvPicPr>
        <p:blipFill>
          <a:blip r:embed="rId2">
            <a:lum contrast="30000"/>
          </a:blip>
          <a:srcRect l="1821" t="7951" r="2471"/>
          <a:stretch/>
        </p:blipFill>
        <p:spPr>
          <a:xfrm>
            <a:off x="0" y="428760"/>
            <a:ext cx="10972800" cy="6429240"/>
          </a:xfrm>
          <a:prstGeom prst="rect">
            <a:avLst/>
          </a:prstGeom>
          <a:ln w="0">
            <a:noFill/>
          </a:ln>
        </p:spPr>
      </p:pic>
      <p:sp>
        <p:nvSpPr>
          <p:cNvPr id="505" name="Text Box 10"/>
          <p:cNvSpPr/>
          <p:nvPr/>
        </p:nvSpPr>
        <p:spPr>
          <a:xfrm>
            <a:off x="343080" y="357120"/>
            <a:ext cx="48574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</a:rPr>
              <a:t>TRÒ CHƠI SẮM VAI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9" descr="000o"/>
          <p:cNvPicPr/>
          <p:nvPr/>
        </p:nvPicPr>
        <p:blipFill>
          <a:blip r:embed="rId3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0" descr="000o"/>
          <p:cNvPicPr/>
          <p:nvPr/>
        </p:nvPicPr>
        <p:blipFill>
          <a:blip r:embed="rId3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D:\GIÁO ÁN 1 2020-2021\HÌNH SOẠN GIÁO ÁN\Học hát\Vào rừng hoa\Vào rừng hoa - Copy (2) - Copy.jpg"/>
          <p:cNvPicPr/>
          <p:nvPr/>
        </p:nvPicPr>
        <p:blipFill>
          <a:blip r:embed="rId2">
            <a:lum contrast="20000"/>
          </a:blip>
          <a:srcRect r="5081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5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ĐỌC TO – ĐỌC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6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12770" t="42215" r="62244" b="46684"/>
          <a:stretch/>
        </p:blipFill>
        <p:spPr>
          <a:xfrm>
            <a:off x="557280" y="1214280"/>
            <a:ext cx="2417760" cy="164340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37761" t="42215" r="37258" b="46891"/>
          <a:stretch/>
        </p:blipFill>
        <p:spPr>
          <a:xfrm>
            <a:off x="3986280" y="1214280"/>
            <a:ext cx="2786040" cy="161136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64136" t="42215" r="10770" b="46891"/>
          <a:stretch/>
        </p:blipFill>
        <p:spPr>
          <a:xfrm>
            <a:off x="7701120" y="1214280"/>
            <a:ext cx="2714400" cy="17146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2" descr="D:\GIÁO ÁN 1 2020-2021\HÌNH SOẠN GIÁO ÁN\Vận dụng sáng tạo\To - nhỏ.jpg"/>
          <p:cNvPicPr/>
          <p:nvPr/>
        </p:nvPicPr>
        <p:blipFill>
          <a:blip r:embed="rId4">
            <a:lum contrast="30000"/>
          </a:blip>
          <a:srcRect l="12770" t="53113" r="10770" b="35996"/>
          <a:stretch/>
        </p:blipFill>
        <p:spPr>
          <a:xfrm>
            <a:off x="771480" y="3357720"/>
            <a:ext cx="9429840" cy="192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8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529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Text Box 9"/>
          <p:cNvSpPr/>
          <p:nvPr/>
        </p:nvSpPr>
        <p:spPr>
          <a:xfrm>
            <a:off x="414360" y="1928880"/>
            <a:ext cx="2095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6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537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1" name="Rectangle 1"/>
          <p:cNvSpPr/>
          <p:nvPr/>
        </p:nvSpPr>
        <p:spPr>
          <a:xfrm>
            <a:off x="1377360" y="2571840"/>
            <a:ext cx="81813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NHỊP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8" descr="D:\GIÁO ÁN 1 2020-2021\HÌNH SOẠN GIÁO ÁN\Học hát\Vào rừng hoa\Picture1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90360" y="12600"/>
            <a:ext cx="10882440" cy="68328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ounded Rectangular Callout 10"/>
          <p:cNvSpPr/>
          <p:nvPr/>
        </p:nvSpPr>
        <p:spPr>
          <a:xfrm>
            <a:off x="200160" y="2000160"/>
            <a:ext cx="1257120" cy="571680"/>
          </a:xfrm>
          <a:prstGeom prst="wedgeRoundRectCallout">
            <a:avLst>
              <a:gd name="adj1" fmla="val 78476"/>
              <a:gd name="adj2" fmla="val 21370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"/>
          <p:cNvPicPr/>
          <p:nvPr/>
        </p:nvPicPr>
        <p:blipFill>
          <a:blip r:embed="rId3"/>
          <a:stretch/>
        </p:blipFill>
        <p:spPr>
          <a:xfrm>
            <a:off x="4343400" y="4714920"/>
            <a:ext cx="2008080" cy="1452600"/>
          </a:xfrm>
          <a:prstGeom prst="rect">
            <a:avLst/>
          </a:prstGeom>
          <a:ln w="0">
            <a:noFill/>
          </a:ln>
        </p:spPr>
      </p:pic>
      <p:sp>
        <p:nvSpPr>
          <p:cNvPr id="248" name="Rectangle 1"/>
          <p:cNvSpPr/>
          <p:nvPr/>
        </p:nvSpPr>
        <p:spPr>
          <a:xfrm>
            <a:off x="1068480" y="2500200"/>
            <a:ext cx="87008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34" descr="D:\GIÁO ÁN 1 2020-2021\HÌNH SOẠN GIÁO ÁN\Học hát\Vào rừng hoa\Vào rừng hoa - Copy (2)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 descr="D:\GIÁO ÁN 1 2020-2021\HÌNH SOẠN GIÁO ÁN\Đọc nhạc\Bậc thang Đô - Rê - Mi - Copy.jpg"/>
          <p:cNvPicPr/>
          <p:nvPr/>
        </p:nvPicPr>
        <p:blipFill>
          <a:blip r:embed="rId2">
            <a:lum contrast="30000"/>
          </a:blip>
          <a:srcRect t="3126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77208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75" name="Text Box 9"/>
          <p:cNvSpPr/>
          <p:nvPr/>
        </p:nvSpPr>
        <p:spPr>
          <a:xfrm>
            <a:off x="241452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6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6731</TotalTime>
  <Words>141</Words>
  <Application>Microsoft Office PowerPoint</Application>
  <PresentationFormat>Custom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566</cp:revision>
  <dcterms:created xsi:type="dcterms:W3CDTF">2010-04-30T20:19:48Z</dcterms:created>
  <dcterms:modified xsi:type="dcterms:W3CDTF">2025-09-15T01:21:06Z</dcterms:modified>
  <dc:language>en-US</dc:language>
</cp:coreProperties>
</file>