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3" r:id="rId3"/>
    <p:sldMasterId id="2147483754" r:id="rId4"/>
  </p:sldMasterIdLst>
  <p:notesMasterIdLst>
    <p:notesMasterId r:id="rId14"/>
  </p:notesMasterIdLst>
  <p:sldIdLst>
    <p:sldId id="2638" r:id="rId5"/>
    <p:sldId id="375" r:id="rId6"/>
    <p:sldId id="276" r:id="rId7"/>
    <p:sldId id="385" r:id="rId8"/>
    <p:sldId id="268" r:id="rId9"/>
    <p:sldId id="269" r:id="rId10"/>
    <p:sldId id="380" r:id="rId11"/>
    <p:sldId id="384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0BCA-C5CE-4F30-A3A5-D03ABD6588C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C7B6-BCD2-4154-9C6B-CFFC9D43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3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73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1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3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A731D-FAF3-996A-443E-FE02D4664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60" cy="6858000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1B63D51-2586-90A8-BA9F-37E6281D37D5}"/>
              </a:ext>
            </a:extLst>
          </p:cNvPr>
          <p:cNvSpPr/>
          <p:nvPr userDrawn="1"/>
        </p:nvSpPr>
        <p:spPr>
          <a:xfrm>
            <a:off x="220194" y="266515"/>
            <a:ext cx="11756571" cy="632497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13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4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59E6ED8-9C1A-407A-B337-D034D0DA1029}"/>
              </a:ext>
            </a:extLst>
          </p:cNvPr>
          <p:cNvSpPr/>
          <p:nvPr userDrawn="1"/>
        </p:nvSpPr>
        <p:spPr>
          <a:xfrm>
            <a:off x="11207931" y="91440"/>
            <a:ext cx="1085516" cy="131934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6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BB284A-DFAE-1C81-A345-AD23B84E6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60" cy="6858000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731C9E8-EC59-9512-90B8-61C8EAE59415}"/>
              </a:ext>
            </a:extLst>
          </p:cNvPr>
          <p:cNvSpPr/>
          <p:nvPr userDrawn="1"/>
        </p:nvSpPr>
        <p:spPr>
          <a:xfrm>
            <a:off x="220194" y="266515"/>
            <a:ext cx="11756571" cy="632497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10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60D1823-0454-41C9-92E7-7B41002BD3C8}"/>
              </a:ext>
            </a:extLst>
          </p:cNvPr>
          <p:cNvSpPr/>
          <p:nvPr userDrawn="1"/>
        </p:nvSpPr>
        <p:spPr>
          <a:xfrm>
            <a:off x="10982031" y="195127"/>
            <a:ext cx="1085516" cy="131934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12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92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800C-D6EE-499C-A215-0E2823AA2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54917D-5867-4642-9EEF-F5C02E7D4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6B35F4-8FC2-4BC6-9B73-8A5983B8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695AF3-A4E2-449D-AE52-E9604238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DAE80-F93C-4948-92FF-C36BBFE3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8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AEEC6-D95B-485B-B0C4-EF025FF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D88F5-8755-4CB1-AD60-C8C73E85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5827F-77FB-4142-B7D6-66FB87BD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5A6A8-2D62-41E4-9EF8-FD52CC33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1FA9C9-6953-4092-A654-8500D409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2450E-3BDE-41A4-8AAB-C0FE1502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175DE1-1BD7-4E42-AC78-B86CED4A9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5308C0-59C1-4AF5-AB42-E2AC511E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A6148-4496-4FA3-9B5B-FA9CEFBF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3CB2D-90FA-4076-ACE3-1A23EB16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ED872-3421-4FD1-A415-753E79F6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A9139-A602-4CAF-BDC3-064A7366C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8B08EE-64AB-4F61-8D3B-BF3DBE24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1280B2-992B-4E22-9D67-C7FF9914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E314DF-1320-4F27-A633-5265A182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FE467C-762B-4F86-AECC-2C505FA1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5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B0F06-C6B3-4678-9DF9-AE2656EB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ECAEE-A06B-4636-97EF-A6F89D53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9ED4BB-88D1-4FAC-AE29-5F2BD50FC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8C2AD8-ED99-4498-98B5-A36C966B6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8C6E27-C734-41D2-A0D5-8A3C2D9FE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2FEA01-E753-4FDF-8220-D475AD3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35D1BD-769E-41B5-A2C5-03053834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A10278-438F-4397-A77E-726277B4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5FBC8-9859-4D18-9A71-825F8450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B868E-A785-4305-A472-6A3267A1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93660-5350-4E69-9CB5-49511970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9AECB5-3EB7-4556-82F5-811F6CE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8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A80CF5-D7AB-42FA-837B-2B3592C2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E07518-D88C-428A-AC13-2579D07B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47B395-D8C9-4D49-B46A-95F9064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7BAC7-6EE4-4F69-AD87-1AD33231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BE496-D4B0-45A3-814A-85EC0B21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1882BE-8AF8-428D-86CE-72820355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A00BE-C1BB-457E-AF2B-B2240846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98D0FD-B794-4E54-9614-FD9BEB31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817E76-04FD-48C5-8A70-243E4654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7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7D42F-1E45-4060-805E-76BAA59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C215DE-B521-45E1-BAA4-412CE147D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86D37D-C76E-4CB6-B7FD-19B00577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5A912C-5451-4391-B24F-AD474276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832D8B-3594-4924-B1BF-643B64D3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10116B-4B3D-40B4-9826-13A6C86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0CC2E-A144-4513-A84B-E7FBFE16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BE69A4-E057-48F5-9824-D247F945D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8A9D34-814F-4830-8D0E-FB1D944B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C27DF0-DF99-472F-8FB2-637C3FFE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D1376-0EA3-4138-A993-74B00C25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6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D43041-60EE-41DF-BA32-3C0C5DE75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A4053A-6483-4DE7-A6E8-645AD3364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2097B-125C-4297-A19B-3F84EB8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D740C-43BC-458E-97A8-C6E406ED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D09602-B5F6-48F3-82FF-5BE710D6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45D5E0-D1E9-9A96-1B9B-5E955B8C13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60" cy="6858000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F9F8987-66E0-CD39-7CBE-FD6DF4D9164D}"/>
              </a:ext>
            </a:extLst>
          </p:cNvPr>
          <p:cNvSpPr/>
          <p:nvPr userDrawn="1"/>
        </p:nvSpPr>
        <p:spPr>
          <a:xfrm>
            <a:off x="220194" y="266515"/>
            <a:ext cx="11756571" cy="632497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2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3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2FF04E1-A27B-9CCE-9C2A-9E530A6099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7CF349-1C60-4A02-8637-291C6843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90DBB-920B-449B-A041-B4A18BB0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658D7-D109-435B-BDD8-612B9523D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ADB3-7C3F-439D-B41D-F763474FC30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C922A-4556-42B7-B8B7-3B9305A58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7AC9A-3BFB-4AE8-A8C5-4DE18D34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C4FA400-5080-31E3-3641-0B948194DE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791" y="-164527"/>
            <a:ext cx="1546066" cy="15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2"/>
            <a:ext cx="12192000" cy="786904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7715" y="380629"/>
            <a:ext cx="11756571" cy="591274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1321319"/>
            <a:ext cx="11414211" cy="624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5" y="2207523"/>
            <a:ext cx="808723" cy="808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86451" y="2423884"/>
            <a:ext cx="391886" cy="391886"/>
          </a:xfrm>
          <a:prstGeom prst="ellipse">
            <a:avLst/>
          </a:prstGeom>
          <a:solidFill>
            <a:srgbClr val="F56A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98" y="2223407"/>
            <a:ext cx="808723" cy="808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634147-B3D3-505C-5A9F-BE253BE31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75" y="-79330"/>
            <a:ext cx="9608129" cy="1896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BDDDBE-F8E0-914D-2BC2-BF6512BCD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793" y="2917806"/>
            <a:ext cx="717561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3DC849-9A46-465C-B6EE-9056675798D0}"/>
              </a:ext>
            </a:extLst>
          </p:cNvPr>
          <p:cNvSpPr txBox="1"/>
          <p:nvPr/>
        </p:nvSpPr>
        <p:spPr>
          <a:xfrm>
            <a:off x="2765405" y="463266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I, K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E2D82B-315F-4AF7-88E3-775D2D0D33C9}"/>
              </a:ext>
            </a:extLst>
          </p:cNvPr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77E9A1-F004-4145-9E9B-625F77D8619C}"/>
              </a:ext>
            </a:extLst>
          </p:cNvPr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62993A-5594-4FC5-B692-A90E5A28A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16" r="-2767"/>
          <a:stretch/>
        </p:blipFill>
        <p:spPr>
          <a:xfrm>
            <a:off x="3541668" y="1810477"/>
            <a:ext cx="2485506" cy="254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56D525-393D-45C8-91B1-051B6883E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05"/>
          <a:stretch/>
        </p:blipFill>
        <p:spPr>
          <a:xfrm>
            <a:off x="6430727" y="1810477"/>
            <a:ext cx="2534682" cy="25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3F47FB-A351-435B-8043-12E73D23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05"/>
          <a:stretch/>
        </p:blipFill>
        <p:spPr>
          <a:xfrm>
            <a:off x="6096000" y="706015"/>
            <a:ext cx="5495509" cy="5672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3976255" y="382849"/>
            <a:ext cx="260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658092" y="1991110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 Chữ I gồm mấy nét?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4842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đuôi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B).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05;p7">
            <a:extLst>
              <a:ext uri="{FF2B5EF4-FFF2-40B4-BE49-F238E27FC236}">
                <a16:creationId xmlns:a16="http://schemas.microsoft.com/office/drawing/2014/main" xmlns="" id="{8232D65C-63D1-4364-823D-36F55583FC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156" y="1873669"/>
            <a:ext cx="3903518" cy="3863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6;p7">
            <a:extLst>
              <a:ext uri="{FF2B5EF4-FFF2-40B4-BE49-F238E27FC236}">
                <a16:creationId xmlns:a16="http://schemas.microsoft.com/office/drawing/2014/main" xmlns="" id="{87D6A0DE-BA9A-4250-93E3-AB9832B893A5}"/>
              </a:ext>
            </a:extLst>
          </p:cNvPr>
          <p:cNvSpPr txBox="1"/>
          <p:nvPr/>
        </p:nvSpPr>
        <p:spPr>
          <a:xfrm>
            <a:off x="4016012" y="681037"/>
            <a:ext cx="331831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 dirty="0" err="1">
                <a:solidFill>
                  <a:srgbClr val="FF0000"/>
                </a:solidFill>
                <a:latin typeface="+mj-lt"/>
                <a:sym typeface="Arial"/>
              </a:rPr>
              <a:t>Chữ</a:t>
            </a:r>
            <a:r>
              <a:rPr lang="en-US" sz="3800" b="1" i="0" u="none" strike="noStrike" cap="none" dirty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3800" b="1" i="0" u="none" strike="noStrike" cap="none" dirty="0" err="1">
                <a:solidFill>
                  <a:srgbClr val="FF0000"/>
                </a:solidFill>
                <a:latin typeface="+mj-lt"/>
                <a:sym typeface="Arial"/>
              </a:rPr>
              <a:t>hoa</a:t>
            </a:r>
            <a:r>
              <a:rPr lang="en-US" sz="3800" b="1" i="0" u="none" strike="noStrike" cap="none" dirty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K</a:t>
            </a:r>
            <a:endParaRPr sz="3800" dirty="0">
              <a:solidFill>
                <a:srgbClr val="FF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4" name="Google Shape;207;p7">
            <a:extLst>
              <a:ext uri="{FF2B5EF4-FFF2-40B4-BE49-F238E27FC236}">
                <a16:creationId xmlns:a16="http://schemas.microsoft.com/office/drawing/2014/main" xmlns="" id="{A92E54B2-8EBD-4145-8A6D-97F72753E570}"/>
              </a:ext>
            </a:extLst>
          </p:cNvPr>
          <p:cNvSpPr txBox="1"/>
          <p:nvPr/>
        </p:nvSpPr>
        <p:spPr>
          <a:xfrm>
            <a:off x="4973630" y="1613313"/>
            <a:ext cx="65863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+mj-lt"/>
                <a:sym typeface="Arial"/>
              </a:rPr>
              <a:t>- Nét 1: Là kết hợp của 2 nét cơ bản: cong trái và thẳng ngang ( lượn 2 đầu)</a:t>
            </a:r>
            <a:endParaRPr sz="2800">
              <a:latin typeface="+mj-lt"/>
            </a:endParaRPr>
          </a:p>
        </p:txBody>
      </p:sp>
      <p:sp>
        <p:nvSpPr>
          <p:cNvPr id="15" name="Google Shape;208;p7">
            <a:extLst>
              <a:ext uri="{FF2B5EF4-FFF2-40B4-BE49-F238E27FC236}">
                <a16:creationId xmlns:a16="http://schemas.microsoft.com/office/drawing/2014/main" xmlns="" id="{D3D08A28-B587-47E4-8195-FDC5E8108D74}"/>
              </a:ext>
            </a:extLst>
          </p:cNvPr>
          <p:cNvSpPr txBox="1"/>
          <p:nvPr/>
        </p:nvSpPr>
        <p:spPr>
          <a:xfrm>
            <a:off x="4992758" y="3182973"/>
            <a:ext cx="65863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+mj-lt"/>
                <a:sym typeface="Arial"/>
              </a:rPr>
              <a:t>- Nét 2: Móc ngược trái (đầu nét hơi lượn, cuối nét lượn hẳn vào trong).</a:t>
            </a:r>
            <a:endParaRPr sz="2800">
              <a:latin typeface="+mj-lt"/>
            </a:endParaRPr>
          </a:p>
        </p:txBody>
      </p:sp>
      <p:sp>
        <p:nvSpPr>
          <p:cNvPr id="16" name="Google Shape;209;p7">
            <a:extLst>
              <a:ext uri="{FF2B5EF4-FFF2-40B4-BE49-F238E27FC236}">
                <a16:creationId xmlns:a16="http://schemas.microsoft.com/office/drawing/2014/main" xmlns="" id="{0971F5F8-027E-47F9-BE9E-FBAE41AA7DE8}"/>
              </a:ext>
            </a:extLst>
          </p:cNvPr>
          <p:cNvSpPr txBox="1"/>
          <p:nvPr/>
        </p:nvSpPr>
        <p:spPr>
          <a:xfrm>
            <a:off x="4992758" y="4706303"/>
            <a:ext cx="65863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+mj-lt"/>
                <a:sym typeface="Arial"/>
              </a:rPr>
              <a:t>- Nét 3: Là kết hợp của 2 nét cơ bản: móc xuôi phải và móc ngược phải nối liền nhau, tạo vòng xoắn nhỏ giữa thân chữ.</a:t>
            </a:r>
            <a:endParaRPr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5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 idx="4294967295"/>
          </p:nvPr>
        </p:nvSpPr>
        <p:spPr>
          <a:xfrm>
            <a:off x="2138044" y="374650"/>
            <a:ext cx="93935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chữ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K, I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cỡ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vừa</a:t>
            </a:r>
            <a:endParaRPr sz="3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DE694F-5D53-D840-5C5D-C714FE16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7" y="1957387"/>
            <a:ext cx="2886075" cy="4105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E7CFB4-51AA-37A9-601D-0A067040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7" y="1881187"/>
            <a:ext cx="2085975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 idx="4294967295"/>
          </p:nvPr>
        </p:nvSpPr>
        <p:spPr>
          <a:xfrm>
            <a:off x="2049303" y="539651"/>
            <a:ext cx="8723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chữ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K, I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cỡ</a:t>
            </a:r>
            <a:r>
              <a:rPr lang="en-US" sz="3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</a:rPr>
              <a:t>nhỏ</a:t>
            </a:r>
            <a:endParaRPr lang="en-US" sz="3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9C50AB-E754-A31F-50DD-14A1344A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704975"/>
            <a:ext cx="3028950" cy="3676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6E8A03-29DA-1E4D-6916-78D5F13EC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1714500"/>
            <a:ext cx="2800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D7BC6C-3C90-492D-A9E9-A63E3656DA8A}"/>
              </a:ext>
            </a:extLst>
          </p:cNvPr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122C47D-2F35-4847-9FB3-0982534F5373}"/>
              </a:ext>
            </a:extLst>
          </p:cNvPr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CC990A-BBDD-41A7-B1B8-2730F3E9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32EF4B-4A42-41B8-8D3D-AD5477675CFF}"/>
                </a:ext>
              </a:extLst>
            </p:cNvPr>
            <p:cNvSpPr txBox="1"/>
            <p:nvPr/>
          </p:nvSpPr>
          <p:spPr>
            <a:xfrm>
              <a:off x="461599" y="2333679"/>
              <a:ext cx="6181915" cy="530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Kiến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tha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lâu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cũng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đầy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tổ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980C18-0D79-4075-B918-54CA458004BA}"/>
              </a:ext>
            </a:extLst>
          </p:cNvPr>
          <p:cNvSpPr txBox="1"/>
          <p:nvPr/>
        </p:nvSpPr>
        <p:spPr>
          <a:xfrm>
            <a:off x="1199965" y="2815657"/>
            <a:ext cx="10149840" cy="339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UTM Avo" panose="02040603050506020204" pitchFamily="18" charset="0"/>
              </a:rPr>
              <a:t>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F81CE-73B7-4262-91CB-FB3F9BF5061B}"/>
              </a:ext>
            </a:extLst>
          </p:cNvPr>
          <p:cNvSpPr txBox="1"/>
          <p:nvPr/>
        </p:nvSpPr>
        <p:spPr>
          <a:xfrm>
            <a:off x="1124712" y="6113467"/>
            <a:ext cx="10853928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7ED51B-B233-4E0D-9C57-C004D35A4C09}"/>
              </a:ext>
            </a:extLst>
          </p:cNvPr>
          <p:cNvSpPr txBox="1"/>
          <p:nvPr/>
        </p:nvSpPr>
        <p:spPr>
          <a:xfrm>
            <a:off x="2603479" y="3429000"/>
            <a:ext cx="324045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88C656-1B8B-4B82-A866-EC90E1B287FB}"/>
              </a:ext>
            </a:extLst>
          </p:cNvPr>
          <p:cNvSpPr txBox="1"/>
          <p:nvPr/>
        </p:nvSpPr>
        <p:spPr>
          <a:xfrm>
            <a:off x="2153609" y="4669759"/>
            <a:ext cx="611982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K, h, l , g, y.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171F81-C504-46CE-A336-973995FEA2E0}"/>
              </a:ext>
            </a:extLst>
          </p:cNvPr>
          <p:cNvSpPr/>
          <p:nvPr/>
        </p:nvSpPr>
        <p:spPr>
          <a:xfrm>
            <a:off x="455393" y="516234"/>
            <a:ext cx="10497603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6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6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DDD518D-2F4C-4AF4-923A-7B9C8EE22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92" y="2766761"/>
            <a:ext cx="4390858" cy="34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605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957"/>
            <a:ext cx="12192000" cy="73549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2A67E281-6BF0-4EFA-8514-1111ABC1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CE9EFF-C4C9-408F-BDBE-76D681D2C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10" y="2765860"/>
            <a:ext cx="666960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279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279</Words>
  <Application>Microsoft Office PowerPoint</Application>
  <PresentationFormat>Custom</PresentationFormat>
  <Paragraphs>30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主题​​</vt:lpstr>
      <vt:lpstr>1_HOC10 TEMPLATE</vt:lpstr>
      <vt:lpstr>2_HOC10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Viết bảng con chữ K, I hoa cỡ vừa</vt:lpstr>
      <vt:lpstr>Viết bảng con chữ K, I hoa cỡ nhỏ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2021-08-03T05:49:34Z</dcterms:created>
  <dcterms:modified xsi:type="dcterms:W3CDTF">2025-11-23T01:39:09Z</dcterms:modified>
</cp:coreProperties>
</file>