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0"/>
  </p:notesMasterIdLst>
  <p:sldIdLst>
    <p:sldId id="321" r:id="rId3"/>
    <p:sldId id="285" r:id="rId4"/>
    <p:sldId id="262" r:id="rId5"/>
    <p:sldId id="287" r:id="rId6"/>
    <p:sldId id="263" r:id="rId7"/>
    <p:sldId id="299" r:id="rId8"/>
    <p:sldId id="264" r:id="rId9"/>
    <p:sldId id="269" r:id="rId10"/>
    <p:sldId id="568" r:id="rId11"/>
    <p:sldId id="288" r:id="rId12"/>
    <p:sldId id="290" r:id="rId13"/>
    <p:sldId id="294" r:id="rId14"/>
    <p:sldId id="295" r:id="rId15"/>
    <p:sldId id="296" r:id="rId16"/>
    <p:sldId id="569" r:id="rId17"/>
    <p:sldId id="297" r:id="rId18"/>
    <p:sldId id="379" r:id="rId19"/>
    <p:sldId id="298" r:id="rId20"/>
    <p:sldId id="328" r:id="rId21"/>
    <p:sldId id="352" r:id="rId22"/>
    <p:sldId id="354" r:id="rId23"/>
    <p:sldId id="336" r:id="rId24"/>
    <p:sldId id="341" r:id="rId25"/>
    <p:sldId id="356" r:id="rId26"/>
    <p:sldId id="355" r:id="rId27"/>
    <p:sldId id="260"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68" d="100"/>
          <a:sy n="68" d="100"/>
        </p:scale>
        <p:origin x="79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20</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26</a:t>
            </a:fld>
            <a:endParaRPr lang="en-US"/>
          </a:p>
        </p:txBody>
      </p:sp>
    </p:spTree>
    <p:extLst>
      <p:ext uri="{BB962C8B-B14F-4D97-AF65-F5344CB8AC3E}">
        <p14:creationId xmlns:p14="http://schemas.microsoft.com/office/powerpoint/2010/main" val="2880395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18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0933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218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5152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23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3.gif"/><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audio" Target="file:///C:\Users\TAM\Downloads\C&#7849;m%20Nhung%20&#8211;%20H&#7893;ng%20D&#225;m%20&#272;&#226;u.mp3" TargetMode="External"/><Relationship Id="rId6" Type="http://schemas.openxmlformats.org/officeDocument/2006/relationships/image" Target="../media/image6.gif"/><Relationship Id="rId11" Type="http://schemas.openxmlformats.org/officeDocument/2006/relationships/image" Target="../media/image10.gif"/><Relationship Id="rId5" Type="http://schemas.openxmlformats.org/officeDocument/2006/relationships/image" Target="../media/image5.wmf"/><Relationship Id="rId10" Type="http://schemas.openxmlformats.org/officeDocument/2006/relationships/image" Target="../media/image9.png"/><Relationship Id="rId4" Type="http://schemas.openxmlformats.org/officeDocument/2006/relationships/image" Target="../media/image4.wm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slide" Target="slide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slide" Target="slide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8.png"/><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jpeg"/><Relationship Id="rId7" Type="http://schemas.openxmlformats.org/officeDocument/2006/relationships/image" Target="../media/image26.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0.png"/><Relationship Id="rId3" Type="http://schemas.openxmlformats.org/officeDocument/2006/relationships/image" Target="../media/image23.jpe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37.gif"/><Relationship Id="rId1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2.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6.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jpe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roc1">
            <a:extLst>
              <a:ext uri="{FF2B5EF4-FFF2-40B4-BE49-F238E27FC236}">
                <a16:creationId xmlns:a16="http://schemas.microsoft.com/office/drawing/2014/main" id="{870335F8-96EE-CDFD-3E4A-F898D9FC38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2025650"/>
            <a:ext cx="13335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FSTV116">
            <a:extLst>
              <a:ext uri="{FF2B5EF4-FFF2-40B4-BE49-F238E27FC236}">
                <a16:creationId xmlns:a16="http://schemas.microsoft.com/office/drawing/2014/main" id="{3BA6118A-C831-02A9-E671-56FCE4CC1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252413"/>
            <a:ext cx="188595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XMSTRER2">
            <a:extLst>
              <a:ext uri="{FF2B5EF4-FFF2-40B4-BE49-F238E27FC236}">
                <a16:creationId xmlns:a16="http://schemas.microsoft.com/office/drawing/2014/main" id="{0F8E6652-4099-8303-9BA5-5C795D4D4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60513"/>
            <a:ext cx="3238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XMSTRER2">
            <a:extLst>
              <a:ext uri="{FF2B5EF4-FFF2-40B4-BE49-F238E27FC236}">
                <a16:creationId xmlns:a16="http://schemas.microsoft.com/office/drawing/2014/main" id="{00B26DFC-FB99-E0EB-F430-18EDC2A96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895600" y="-1371600"/>
            <a:ext cx="209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FSTV116">
            <a:extLst>
              <a:ext uri="{FF2B5EF4-FFF2-40B4-BE49-F238E27FC236}">
                <a16:creationId xmlns:a16="http://schemas.microsoft.com/office/drawing/2014/main" id="{84CE1471-6F47-767C-66E1-03B32F031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148888" y="82549"/>
            <a:ext cx="1995488"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XMSTRER2">
            <a:extLst>
              <a:ext uri="{FF2B5EF4-FFF2-40B4-BE49-F238E27FC236}">
                <a16:creationId xmlns:a16="http://schemas.microsoft.com/office/drawing/2014/main" id="{BE49C368-19CD-F2AF-7545-578F6DE1F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2288" y="104775"/>
            <a:ext cx="209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butterflies_flowers_md_wht">
            <a:extLst>
              <a:ext uri="{FF2B5EF4-FFF2-40B4-BE49-F238E27FC236}">
                <a16:creationId xmlns:a16="http://schemas.microsoft.com/office/drawing/2014/main" id="{B76289FD-4A9C-8ECD-9410-766AB1C4689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2563" y="5167313"/>
            <a:ext cx="1828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butterflies_flowers_md_wht">
            <a:extLst>
              <a:ext uri="{FF2B5EF4-FFF2-40B4-BE49-F238E27FC236}">
                <a16:creationId xmlns:a16="http://schemas.microsoft.com/office/drawing/2014/main" id="{3BBBF8B1-8969-2DF4-2958-08D3A007201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333038" y="5102225"/>
            <a:ext cx="18288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46" name="Object 11">
            <a:extLst>
              <a:ext uri="{FF2B5EF4-FFF2-40B4-BE49-F238E27FC236}">
                <a16:creationId xmlns:a16="http://schemas.microsoft.com/office/drawing/2014/main" id="{D8BC0961-229E-1418-8B63-C4A6CE235CC0}"/>
              </a:ext>
            </a:extLst>
          </p:cNvPr>
          <p:cNvGraphicFramePr>
            <a:graphicFrameLocks noChangeAspect="1"/>
          </p:cNvGraphicFramePr>
          <p:nvPr/>
        </p:nvGraphicFramePr>
        <p:xfrm>
          <a:off x="53975" y="-39688"/>
          <a:ext cx="1479550" cy="1600201"/>
        </p:xfrm>
        <a:graphic>
          <a:graphicData uri="http://schemas.openxmlformats.org/presentationml/2006/ole">
            <mc:AlternateContent xmlns:mc="http://schemas.openxmlformats.org/markup-compatibility/2006">
              <mc:Choice xmlns:v="urn:schemas-microsoft-com:vml" Requires="v">
                <p:oleObj name="Clip" r:id="rId7" imgW="1278331" imgH="1273759" progId="MS_ClipArt_Gallery.2">
                  <p:embed/>
                </p:oleObj>
              </mc:Choice>
              <mc:Fallback>
                <p:oleObj name="Clip" r:id="rId7" imgW="1278331" imgH="1273759" progId="MS_ClipArt_Gallery.2">
                  <p:embed/>
                  <p:pic>
                    <p:nvPicPr>
                      <p:cNvPr id="14346" name="Object 11">
                        <a:extLst>
                          <a:ext uri="{FF2B5EF4-FFF2-40B4-BE49-F238E27FC236}">
                            <a16:creationId xmlns:a16="http://schemas.microsoft.com/office/drawing/2014/main" id="{D8BC0961-229E-1418-8B63-C4A6CE235C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 y="-39688"/>
                        <a:ext cx="1479550" cy="1600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4347" name="Group 12">
            <a:extLst>
              <a:ext uri="{FF2B5EF4-FFF2-40B4-BE49-F238E27FC236}">
                <a16:creationId xmlns:a16="http://schemas.microsoft.com/office/drawing/2014/main" id="{9B7541CC-2FF8-38D1-2860-10E9177CAE18}"/>
              </a:ext>
            </a:extLst>
          </p:cNvPr>
          <p:cNvGrpSpPr>
            <a:grpSpLocks/>
          </p:cNvGrpSpPr>
          <p:nvPr/>
        </p:nvGrpSpPr>
        <p:grpSpPr bwMode="auto">
          <a:xfrm rot="14307890" flipH="1">
            <a:off x="4839493" y="-3134518"/>
            <a:ext cx="4164013" cy="6578600"/>
            <a:chOff x="96" y="1200"/>
            <a:chExt cx="1804" cy="1761"/>
          </a:xfrm>
        </p:grpSpPr>
        <p:sp>
          <p:nvSpPr>
            <p:cNvPr id="14369" name="Freeform 13">
              <a:extLst>
                <a:ext uri="{FF2B5EF4-FFF2-40B4-BE49-F238E27FC236}">
                  <a16:creationId xmlns:a16="http://schemas.microsoft.com/office/drawing/2014/main" id="{68379535-EA8E-2AC5-C8A4-046248393DEB}"/>
                </a:ext>
              </a:extLst>
            </p:cNvPr>
            <p:cNvSpPr>
              <a:spLocks/>
            </p:cNvSpPr>
            <p:nvPr/>
          </p:nvSpPr>
          <p:spPr bwMode="auto">
            <a:xfrm rot="-5400000">
              <a:off x="117" y="117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0" name="Freeform 14">
              <a:extLst>
                <a:ext uri="{FF2B5EF4-FFF2-40B4-BE49-F238E27FC236}">
                  <a16:creationId xmlns:a16="http://schemas.microsoft.com/office/drawing/2014/main" id="{E7B305DA-56AB-E448-06B5-F74BD2C269ED}"/>
                </a:ext>
              </a:extLst>
            </p:cNvPr>
            <p:cNvSpPr>
              <a:spLocks/>
            </p:cNvSpPr>
            <p:nvPr/>
          </p:nvSpPr>
          <p:spPr bwMode="auto">
            <a:xfrm rot="-5400000">
              <a:off x="213" y="127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1" name="Freeform 15">
              <a:extLst>
                <a:ext uri="{FF2B5EF4-FFF2-40B4-BE49-F238E27FC236}">
                  <a16:creationId xmlns:a16="http://schemas.microsoft.com/office/drawing/2014/main" id="{EDB237CF-D8B0-4C92-49CE-E53567B7A69C}"/>
                </a:ext>
              </a:extLst>
            </p:cNvPr>
            <p:cNvSpPr>
              <a:spLocks/>
            </p:cNvSpPr>
            <p:nvPr/>
          </p:nvSpPr>
          <p:spPr bwMode="auto">
            <a:xfrm rot="-5400000">
              <a:off x="309" y="137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2" name="Freeform 16">
              <a:extLst>
                <a:ext uri="{FF2B5EF4-FFF2-40B4-BE49-F238E27FC236}">
                  <a16:creationId xmlns:a16="http://schemas.microsoft.com/office/drawing/2014/main" id="{37C7DB63-E602-6CB0-78B3-CAF26131B6EE}"/>
                </a:ext>
              </a:extLst>
            </p:cNvPr>
            <p:cNvSpPr>
              <a:spLocks/>
            </p:cNvSpPr>
            <p:nvPr/>
          </p:nvSpPr>
          <p:spPr bwMode="auto">
            <a:xfrm rot="-5400000">
              <a:off x="405" y="146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3" name="Freeform 17">
              <a:extLst>
                <a:ext uri="{FF2B5EF4-FFF2-40B4-BE49-F238E27FC236}">
                  <a16:creationId xmlns:a16="http://schemas.microsoft.com/office/drawing/2014/main" id="{B2BE87FB-2DBF-D947-4163-D9B3E29DC6C3}"/>
                </a:ext>
              </a:extLst>
            </p:cNvPr>
            <p:cNvSpPr>
              <a:spLocks/>
            </p:cNvSpPr>
            <p:nvPr/>
          </p:nvSpPr>
          <p:spPr bwMode="auto">
            <a:xfrm rot="-5400000">
              <a:off x="501" y="156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4" name="Freeform 18">
              <a:extLst>
                <a:ext uri="{FF2B5EF4-FFF2-40B4-BE49-F238E27FC236}">
                  <a16:creationId xmlns:a16="http://schemas.microsoft.com/office/drawing/2014/main" id="{61DAD581-74AD-0540-7103-01B8E2F9B113}"/>
                </a:ext>
              </a:extLst>
            </p:cNvPr>
            <p:cNvSpPr>
              <a:spLocks/>
            </p:cNvSpPr>
            <p:nvPr/>
          </p:nvSpPr>
          <p:spPr bwMode="auto">
            <a:xfrm rot="-5400000">
              <a:off x="597" y="165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5" name="Freeform 19">
              <a:extLst>
                <a:ext uri="{FF2B5EF4-FFF2-40B4-BE49-F238E27FC236}">
                  <a16:creationId xmlns:a16="http://schemas.microsoft.com/office/drawing/2014/main" id="{CC15785A-8776-83E4-2D9B-F23360D35B07}"/>
                </a:ext>
              </a:extLst>
            </p:cNvPr>
            <p:cNvSpPr>
              <a:spLocks/>
            </p:cNvSpPr>
            <p:nvPr/>
          </p:nvSpPr>
          <p:spPr bwMode="auto">
            <a:xfrm rot="-5400000">
              <a:off x="693" y="175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6" name="Freeform 20">
              <a:extLst>
                <a:ext uri="{FF2B5EF4-FFF2-40B4-BE49-F238E27FC236}">
                  <a16:creationId xmlns:a16="http://schemas.microsoft.com/office/drawing/2014/main" id="{0E8D9C84-135F-C5D6-B6F0-9D4E09069FB7}"/>
                </a:ext>
              </a:extLst>
            </p:cNvPr>
            <p:cNvSpPr>
              <a:spLocks/>
            </p:cNvSpPr>
            <p:nvPr/>
          </p:nvSpPr>
          <p:spPr bwMode="auto">
            <a:xfrm rot="-5400000">
              <a:off x="789" y="185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7" name="Freeform 21">
              <a:extLst>
                <a:ext uri="{FF2B5EF4-FFF2-40B4-BE49-F238E27FC236}">
                  <a16:creationId xmlns:a16="http://schemas.microsoft.com/office/drawing/2014/main" id="{7BD0E8E2-4F7B-6FA9-15C7-9F7FC345E1B6}"/>
                </a:ext>
              </a:extLst>
            </p:cNvPr>
            <p:cNvSpPr>
              <a:spLocks/>
            </p:cNvSpPr>
            <p:nvPr/>
          </p:nvSpPr>
          <p:spPr bwMode="auto">
            <a:xfrm rot="-5400000">
              <a:off x="885" y="194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8" name="Freeform 22">
              <a:extLst>
                <a:ext uri="{FF2B5EF4-FFF2-40B4-BE49-F238E27FC236}">
                  <a16:creationId xmlns:a16="http://schemas.microsoft.com/office/drawing/2014/main" id="{A4A70E2B-5270-18A2-79AA-1A753647EA4F}"/>
                </a:ext>
              </a:extLst>
            </p:cNvPr>
            <p:cNvSpPr>
              <a:spLocks/>
            </p:cNvSpPr>
            <p:nvPr/>
          </p:nvSpPr>
          <p:spPr bwMode="auto">
            <a:xfrm rot="-5400000">
              <a:off x="981" y="204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9" name="Freeform 23">
              <a:extLst>
                <a:ext uri="{FF2B5EF4-FFF2-40B4-BE49-F238E27FC236}">
                  <a16:creationId xmlns:a16="http://schemas.microsoft.com/office/drawing/2014/main" id="{DCFF9CAA-1C63-5454-EBBA-4BF56E928E72}"/>
                </a:ext>
              </a:extLst>
            </p:cNvPr>
            <p:cNvSpPr>
              <a:spLocks/>
            </p:cNvSpPr>
            <p:nvPr/>
          </p:nvSpPr>
          <p:spPr bwMode="auto">
            <a:xfrm rot="-5400000">
              <a:off x="1077" y="213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0" name="Freeform 24">
              <a:extLst>
                <a:ext uri="{FF2B5EF4-FFF2-40B4-BE49-F238E27FC236}">
                  <a16:creationId xmlns:a16="http://schemas.microsoft.com/office/drawing/2014/main" id="{3592231D-A1BE-58D8-5695-403888BDDF4C}"/>
                </a:ext>
              </a:extLst>
            </p:cNvPr>
            <p:cNvSpPr>
              <a:spLocks/>
            </p:cNvSpPr>
            <p:nvPr/>
          </p:nvSpPr>
          <p:spPr bwMode="auto">
            <a:xfrm rot="-5400000">
              <a:off x="1173" y="223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1" name="Freeform 25">
              <a:extLst>
                <a:ext uri="{FF2B5EF4-FFF2-40B4-BE49-F238E27FC236}">
                  <a16:creationId xmlns:a16="http://schemas.microsoft.com/office/drawing/2014/main" id="{CFC10FFD-454C-011B-3BF2-FD4D5858B775}"/>
                </a:ext>
              </a:extLst>
            </p:cNvPr>
            <p:cNvSpPr>
              <a:spLocks/>
            </p:cNvSpPr>
            <p:nvPr/>
          </p:nvSpPr>
          <p:spPr bwMode="auto">
            <a:xfrm rot="-5400000">
              <a:off x="1269" y="233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2" name="Freeform 26">
              <a:extLst>
                <a:ext uri="{FF2B5EF4-FFF2-40B4-BE49-F238E27FC236}">
                  <a16:creationId xmlns:a16="http://schemas.microsoft.com/office/drawing/2014/main" id="{FFDEE958-05DB-633D-FE5C-205BE96DCE26}"/>
                </a:ext>
              </a:extLst>
            </p:cNvPr>
            <p:cNvSpPr>
              <a:spLocks/>
            </p:cNvSpPr>
            <p:nvPr/>
          </p:nvSpPr>
          <p:spPr bwMode="auto">
            <a:xfrm rot="-5400000">
              <a:off x="1365" y="242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3" name="Freeform 27">
              <a:extLst>
                <a:ext uri="{FF2B5EF4-FFF2-40B4-BE49-F238E27FC236}">
                  <a16:creationId xmlns:a16="http://schemas.microsoft.com/office/drawing/2014/main" id="{6C868A07-9948-664B-7E37-AC454BA29E96}"/>
                </a:ext>
              </a:extLst>
            </p:cNvPr>
            <p:cNvSpPr>
              <a:spLocks/>
            </p:cNvSpPr>
            <p:nvPr/>
          </p:nvSpPr>
          <p:spPr bwMode="auto">
            <a:xfrm rot="-5400000">
              <a:off x="1461" y="252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4" name="Freeform 28">
              <a:extLst>
                <a:ext uri="{FF2B5EF4-FFF2-40B4-BE49-F238E27FC236}">
                  <a16:creationId xmlns:a16="http://schemas.microsoft.com/office/drawing/2014/main" id="{4E77ED37-2212-0F44-F116-0E73690654CB}"/>
                </a:ext>
              </a:extLst>
            </p:cNvPr>
            <p:cNvSpPr>
              <a:spLocks/>
            </p:cNvSpPr>
            <p:nvPr/>
          </p:nvSpPr>
          <p:spPr bwMode="auto">
            <a:xfrm rot="-5400000">
              <a:off x="1557" y="261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5" name="Freeform 29">
              <a:extLst>
                <a:ext uri="{FF2B5EF4-FFF2-40B4-BE49-F238E27FC236}">
                  <a16:creationId xmlns:a16="http://schemas.microsoft.com/office/drawing/2014/main" id="{235CFBAC-CD0A-6398-3AD5-EFCE9B68BE6A}"/>
                </a:ext>
              </a:extLst>
            </p:cNvPr>
            <p:cNvSpPr>
              <a:spLocks/>
            </p:cNvSpPr>
            <p:nvPr/>
          </p:nvSpPr>
          <p:spPr bwMode="auto">
            <a:xfrm rot="-5400000">
              <a:off x="1653" y="271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6" name="Freeform 30">
              <a:extLst>
                <a:ext uri="{FF2B5EF4-FFF2-40B4-BE49-F238E27FC236}">
                  <a16:creationId xmlns:a16="http://schemas.microsoft.com/office/drawing/2014/main" id="{D88769A3-B29B-1D60-D9A1-B3C6B2747AA3}"/>
                </a:ext>
              </a:extLst>
            </p:cNvPr>
            <p:cNvSpPr>
              <a:spLocks/>
            </p:cNvSpPr>
            <p:nvPr/>
          </p:nvSpPr>
          <p:spPr bwMode="auto">
            <a:xfrm rot="-5400000">
              <a:off x="1749" y="281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348" name="AutoShape 34">
            <a:extLst>
              <a:ext uri="{FF2B5EF4-FFF2-40B4-BE49-F238E27FC236}">
                <a16:creationId xmlns:a16="http://schemas.microsoft.com/office/drawing/2014/main" id="{5EAF58AE-26FA-AB9B-6790-709E62E82CD2}"/>
              </a:ext>
            </a:extLst>
          </p:cNvPr>
          <p:cNvSpPr>
            <a:spLocks noChangeArrowheads="1"/>
          </p:cNvSpPr>
          <p:nvPr/>
        </p:nvSpPr>
        <p:spPr bwMode="auto">
          <a:xfrm>
            <a:off x="1417638" y="2057400"/>
            <a:ext cx="2447925" cy="2087563"/>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2000">
              <a:solidFill>
                <a:srgbClr val="000000"/>
              </a:solidFill>
              <a:latin typeface="Arial" panose="020B0604020202020204" pitchFamily="34" charset="0"/>
            </a:endParaRPr>
          </a:p>
        </p:txBody>
      </p:sp>
      <p:sp>
        <p:nvSpPr>
          <p:cNvPr id="14349" name="AutoShape 35">
            <a:extLst>
              <a:ext uri="{FF2B5EF4-FFF2-40B4-BE49-F238E27FC236}">
                <a16:creationId xmlns:a16="http://schemas.microsoft.com/office/drawing/2014/main" id="{5ED8EC98-5C2C-F815-D816-7D4AB4FE65DC}"/>
              </a:ext>
            </a:extLst>
          </p:cNvPr>
          <p:cNvSpPr>
            <a:spLocks noChangeArrowheads="1"/>
          </p:cNvSpPr>
          <p:nvPr/>
        </p:nvSpPr>
        <p:spPr bwMode="auto">
          <a:xfrm rot="-5400000">
            <a:off x="8559800" y="1519238"/>
            <a:ext cx="1628775" cy="1981200"/>
          </a:xfrm>
          <a:prstGeom prst="irregularSeal1">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2000">
              <a:solidFill>
                <a:srgbClr val="000000"/>
              </a:solidFill>
              <a:latin typeface="Arial" panose="020B0604020202020204" pitchFamily="34" charset="0"/>
            </a:endParaRPr>
          </a:p>
        </p:txBody>
      </p:sp>
      <p:sp>
        <p:nvSpPr>
          <p:cNvPr id="14350" name="WordArt 36">
            <a:extLst>
              <a:ext uri="{FF2B5EF4-FFF2-40B4-BE49-F238E27FC236}">
                <a16:creationId xmlns:a16="http://schemas.microsoft.com/office/drawing/2014/main" id="{5D6A885D-5C4A-711B-E07A-7712BAAFE709}"/>
              </a:ext>
            </a:extLst>
          </p:cNvPr>
          <p:cNvSpPr>
            <a:spLocks noChangeArrowheads="1" noChangeShapeType="1" noTextEdit="1"/>
          </p:cNvSpPr>
          <p:nvPr/>
        </p:nvSpPr>
        <p:spPr bwMode="auto">
          <a:xfrm>
            <a:off x="323850" y="1001713"/>
            <a:ext cx="11628438" cy="6405562"/>
          </a:xfrm>
          <a:prstGeom prst="rect">
            <a:avLst/>
          </a:prstGeom>
        </p:spPr>
        <p:txBody>
          <a:bodyPr spcFirstLastPara="1" wrap="none" fromWordArt="1">
            <a:prstTxWarp prst="textArchUp">
              <a:avLst>
                <a:gd name="adj" fmla="val 11557185"/>
              </a:avLst>
            </a:prstTxWarp>
          </a:bodyPr>
          <a:lstStyle/>
          <a:p>
            <a:pPr algn="ctr"/>
            <a:r>
              <a:rPr lang="en-US" sz="3600" b="1" kern="10">
                <a:ln w="9525">
                  <a:solidFill>
                    <a:srgbClr val="FFFF00"/>
                  </a:solidFill>
                  <a:round/>
                  <a:headEnd/>
                  <a:tailEnd/>
                </a:ln>
                <a:solidFill>
                  <a:srgbClr val="FF0000"/>
                </a:solidFill>
                <a:latin typeface="Times New Roman" panose="02020603050405020304" pitchFamily="18" charset="0"/>
                <a:cs typeface="Times New Roman" panose="02020603050405020304" pitchFamily="18" charset="0"/>
              </a:rPr>
              <a:t>NHIỆT LIỆT CHÀO MỪNG QUÝ THẦY CÔ VỀ DỰ GIỜ</a:t>
            </a:r>
          </a:p>
        </p:txBody>
      </p:sp>
      <p:sp>
        <p:nvSpPr>
          <p:cNvPr id="14351" name="Text Box 7">
            <a:extLst>
              <a:ext uri="{FF2B5EF4-FFF2-40B4-BE49-F238E27FC236}">
                <a16:creationId xmlns:a16="http://schemas.microsoft.com/office/drawing/2014/main" id="{C4A42B4C-82F2-4BD7-C226-D0FB99F58122}"/>
              </a:ext>
            </a:extLst>
          </p:cNvPr>
          <p:cNvSpPr txBox="1">
            <a:spLocks noChangeArrowheads="1"/>
          </p:cNvSpPr>
          <p:nvPr/>
        </p:nvSpPr>
        <p:spPr bwMode="auto">
          <a:xfrm>
            <a:off x="3276600" y="1295400"/>
            <a:ext cx="586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0000FF"/>
                </a:solidFill>
                <a:latin typeface="Times New Roman" panose="02020603050405020304" pitchFamily="18" charset="0"/>
              </a:rPr>
              <a:t>MÔN: TIẾNG VIỆT</a:t>
            </a:r>
          </a:p>
          <a:p>
            <a:pPr algn="ctr" eaLnBrk="1" hangingPunct="1">
              <a:lnSpc>
                <a:spcPct val="100000"/>
              </a:lnSpc>
              <a:spcBef>
                <a:spcPct val="0"/>
              </a:spcBef>
              <a:buFontTx/>
              <a:buNone/>
            </a:pPr>
            <a:r>
              <a:rPr lang="en-US" altLang="en-US" sz="2400" b="1" dirty="0">
                <a:solidFill>
                  <a:srgbClr val="0000FF"/>
                </a:solidFill>
                <a:latin typeface="Times New Roman" panose="02020603050405020304" pitchFamily="18" charset="0"/>
              </a:rPr>
              <a:t>LỚP: 3B</a:t>
            </a:r>
            <a:endParaRPr lang="en-US" altLang="en-US" sz="1400" dirty="0">
              <a:solidFill>
                <a:srgbClr val="0000FF"/>
              </a:solidFill>
              <a:latin typeface="Arial" panose="020B0604020202020204" pitchFamily="34" charset="0"/>
            </a:endParaRPr>
          </a:p>
        </p:txBody>
      </p:sp>
      <p:grpSp>
        <p:nvGrpSpPr>
          <p:cNvPr id="14352" name="Group 6">
            <a:extLst>
              <a:ext uri="{FF2B5EF4-FFF2-40B4-BE49-F238E27FC236}">
                <a16:creationId xmlns:a16="http://schemas.microsoft.com/office/drawing/2014/main" id="{000A15B9-1CAB-A026-9F8E-9C803C83F524}"/>
              </a:ext>
            </a:extLst>
          </p:cNvPr>
          <p:cNvGrpSpPr>
            <a:grpSpLocks/>
          </p:cNvGrpSpPr>
          <p:nvPr/>
        </p:nvGrpSpPr>
        <p:grpSpPr bwMode="auto">
          <a:xfrm>
            <a:off x="-127000" y="3451225"/>
            <a:ext cx="1447800" cy="2514600"/>
            <a:chOff x="1968" y="1152"/>
            <a:chExt cx="1829" cy="2688"/>
          </a:xfrm>
        </p:grpSpPr>
        <p:pic>
          <p:nvPicPr>
            <p:cNvPr id="14363" name="Picture 7" descr="hoahong">
              <a:extLst>
                <a:ext uri="{FF2B5EF4-FFF2-40B4-BE49-F238E27FC236}">
                  <a16:creationId xmlns:a16="http://schemas.microsoft.com/office/drawing/2014/main" id="{926B0D5D-FDD6-BBE2-2867-9CA04B107F6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4" name="Group 8">
              <a:extLst>
                <a:ext uri="{FF2B5EF4-FFF2-40B4-BE49-F238E27FC236}">
                  <a16:creationId xmlns:a16="http://schemas.microsoft.com/office/drawing/2014/main" id="{B0E00608-25AA-1049-5031-467A100B8B84}"/>
                </a:ext>
              </a:extLst>
            </p:cNvPr>
            <p:cNvGrpSpPr>
              <a:grpSpLocks/>
            </p:cNvGrpSpPr>
            <p:nvPr/>
          </p:nvGrpSpPr>
          <p:grpSpPr bwMode="auto">
            <a:xfrm>
              <a:off x="1968" y="1296"/>
              <a:ext cx="1829" cy="2256"/>
              <a:chOff x="1968" y="1296"/>
              <a:chExt cx="1829" cy="2256"/>
            </a:xfrm>
          </p:grpSpPr>
          <p:pic>
            <p:nvPicPr>
              <p:cNvPr id="14365" name="Picture 9" descr="hoahong">
                <a:extLst>
                  <a:ext uri="{FF2B5EF4-FFF2-40B4-BE49-F238E27FC236}">
                    <a16:creationId xmlns:a16="http://schemas.microsoft.com/office/drawing/2014/main" id="{5DCE6227-5489-D4B5-D596-6A5D919FE28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466575">
                <a:off x="2040" y="1787"/>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10" descr="hoahong">
                <a:extLst>
                  <a:ext uri="{FF2B5EF4-FFF2-40B4-BE49-F238E27FC236}">
                    <a16:creationId xmlns:a16="http://schemas.microsoft.com/office/drawing/2014/main" id="{8866A8E4-53BF-48BF-BF9D-97821A2170C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11" descr="hoahong">
                <a:extLst>
                  <a:ext uri="{FF2B5EF4-FFF2-40B4-BE49-F238E27FC236}">
                    <a16:creationId xmlns:a16="http://schemas.microsoft.com/office/drawing/2014/main" id="{614B08AD-EAC1-6898-A8C5-27ACCFA0B7E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12" descr="hoahong">
                <a:extLst>
                  <a:ext uri="{FF2B5EF4-FFF2-40B4-BE49-F238E27FC236}">
                    <a16:creationId xmlns:a16="http://schemas.microsoft.com/office/drawing/2014/main" id="{34C288E7-F9EB-11E1-4E0E-8C327A85CB2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4353" name="Group 6">
            <a:extLst>
              <a:ext uri="{FF2B5EF4-FFF2-40B4-BE49-F238E27FC236}">
                <a16:creationId xmlns:a16="http://schemas.microsoft.com/office/drawing/2014/main" id="{221593C9-C98D-EDE9-449D-42DBE46D0B33}"/>
              </a:ext>
            </a:extLst>
          </p:cNvPr>
          <p:cNvGrpSpPr>
            <a:grpSpLocks/>
          </p:cNvGrpSpPr>
          <p:nvPr/>
        </p:nvGrpSpPr>
        <p:grpSpPr bwMode="auto">
          <a:xfrm>
            <a:off x="10955338" y="3025775"/>
            <a:ext cx="1371600" cy="2514600"/>
            <a:chOff x="1968" y="1152"/>
            <a:chExt cx="1829" cy="2688"/>
          </a:xfrm>
        </p:grpSpPr>
        <p:pic>
          <p:nvPicPr>
            <p:cNvPr id="14357" name="Picture 7" descr="hoahong">
              <a:extLst>
                <a:ext uri="{FF2B5EF4-FFF2-40B4-BE49-F238E27FC236}">
                  <a16:creationId xmlns:a16="http://schemas.microsoft.com/office/drawing/2014/main" id="{11786A88-E513-1851-9E2E-4064BB0C434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8" name="Group 8">
              <a:extLst>
                <a:ext uri="{FF2B5EF4-FFF2-40B4-BE49-F238E27FC236}">
                  <a16:creationId xmlns:a16="http://schemas.microsoft.com/office/drawing/2014/main" id="{0BBD64E3-4EEC-1837-20EA-DACA39AF5D73}"/>
                </a:ext>
              </a:extLst>
            </p:cNvPr>
            <p:cNvGrpSpPr>
              <a:grpSpLocks/>
            </p:cNvGrpSpPr>
            <p:nvPr/>
          </p:nvGrpSpPr>
          <p:grpSpPr bwMode="auto">
            <a:xfrm>
              <a:off x="1968" y="1296"/>
              <a:ext cx="1829" cy="2256"/>
              <a:chOff x="1968" y="1296"/>
              <a:chExt cx="1829" cy="2256"/>
            </a:xfrm>
          </p:grpSpPr>
          <p:pic>
            <p:nvPicPr>
              <p:cNvPr id="14359" name="Picture 9" descr="hoahong">
                <a:extLst>
                  <a:ext uri="{FF2B5EF4-FFF2-40B4-BE49-F238E27FC236}">
                    <a16:creationId xmlns:a16="http://schemas.microsoft.com/office/drawing/2014/main" id="{A3EDAA62-8323-8780-9037-C0D067A0B9A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10" descr="hoahong">
                <a:extLst>
                  <a:ext uri="{FF2B5EF4-FFF2-40B4-BE49-F238E27FC236}">
                    <a16:creationId xmlns:a16="http://schemas.microsoft.com/office/drawing/2014/main" id="{9AD41882-2AA9-A173-5B14-806D3B35306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11" descr="hoahong">
                <a:extLst>
                  <a:ext uri="{FF2B5EF4-FFF2-40B4-BE49-F238E27FC236}">
                    <a16:creationId xmlns:a16="http://schemas.microsoft.com/office/drawing/2014/main" id="{0CA3F25F-70EC-407E-DA6B-56328C280ED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12" descr="hoahong">
                <a:extLst>
                  <a:ext uri="{FF2B5EF4-FFF2-40B4-BE49-F238E27FC236}">
                    <a16:creationId xmlns:a16="http://schemas.microsoft.com/office/drawing/2014/main" id="{30DFA322-EC2E-8D97-2183-8CAFA873AC0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354" name="Text Box 8">
            <a:extLst>
              <a:ext uri="{FF2B5EF4-FFF2-40B4-BE49-F238E27FC236}">
                <a16:creationId xmlns:a16="http://schemas.microsoft.com/office/drawing/2014/main" id="{B7E5DB24-C9F1-2BCD-BE5A-1F71CBAD8B36}"/>
              </a:ext>
            </a:extLst>
          </p:cNvPr>
          <p:cNvSpPr txBox="1">
            <a:spLocks noChangeArrowheads="1"/>
          </p:cNvSpPr>
          <p:nvPr/>
        </p:nvSpPr>
        <p:spPr bwMode="auto">
          <a:xfrm>
            <a:off x="3008313" y="5608638"/>
            <a:ext cx="705802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0000FF"/>
                </a:solidFill>
                <a:latin typeface="Times New Roman" panose="02020603050405020304" pitchFamily="18" charset="0"/>
              </a:rPr>
              <a:t>GV : ĐỖ THỊ HOÀI PHƯƠNG</a:t>
            </a:r>
            <a:endParaRPr lang="en-US" altLang="en-US" sz="2400">
              <a:solidFill>
                <a:srgbClr val="0000FF"/>
              </a:solidFill>
              <a:latin typeface="Arial" panose="020B0604020202020204" pitchFamily="34" charset="0"/>
            </a:endParaRPr>
          </a:p>
        </p:txBody>
      </p:sp>
      <p:pic>
        <p:nvPicPr>
          <p:cNvPr id="55" name="Cẩm Nhung – Hổng Dám Đâu.mp3">
            <a:hlinkClick r:id="" action="ppaction://media"/>
            <a:extLst>
              <a:ext uri="{FF2B5EF4-FFF2-40B4-BE49-F238E27FC236}">
                <a16:creationId xmlns:a16="http://schemas.microsoft.com/office/drawing/2014/main" id="{224DD84F-6BBF-F21C-8A95-DAD0F38C9258}"/>
              </a:ext>
            </a:extLst>
          </p:cNvPr>
          <p:cNvPicPr>
            <a:picLocks noRot="1" noChangeAspect="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911225" y="502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55" descr="Hoa tims">
            <a:extLst>
              <a:ext uri="{FF2B5EF4-FFF2-40B4-BE49-F238E27FC236}">
                <a16:creationId xmlns:a16="http://schemas.microsoft.com/office/drawing/2014/main" id="{2984BF69-5487-DAAD-5A83-7AE0E63C2FA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800475" y="2419350"/>
            <a:ext cx="474503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p:circle/>
      </p:transition>
    </mc:Fallback>
  </mc:AlternateContent>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5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274911"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30832" y="-30530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211484" y="106763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35941" y="292402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16891" y="513645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grpSp>
        <p:nvGrpSpPr>
          <p:cNvPr id="8" name="组合 5">
            <a:extLst>
              <a:ext uri="{FF2B5EF4-FFF2-40B4-BE49-F238E27FC236}">
                <a16:creationId xmlns:a16="http://schemas.microsoft.com/office/drawing/2014/main" id="{ABA3BD22-D5E1-702B-856A-175454B918B5}"/>
              </a:ext>
            </a:extLst>
          </p:cNvPr>
          <p:cNvGrpSpPr/>
          <p:nvPr/>
        </p:nvGrpSpPr>
        <p:grpSpPr>
          <a:xfrm>
            <a:off x="129965" y="-157655"/>
            <a:ext cx="3725360" cy="957872"/>
            <a:chOff x="3010551" y="4334354"/>
            <a:chExt cx="6278592" cy="1214046"/>
          </a:xfrm>
        </p:grpSpPr>
        <p:sp>
          <p:nvSpPr>
            <p:cNvPr id="9" name="矩形 15">
              <a:extLst>
                <a:ext uri="{FF2B5EF4-FFF2-40B4-BE49-F238E27FC236}">
                  <a16:creationId xmlns:a16="http://schemas.microsoft.com/office/drawing/2014/main" id="{D49B86E7-EF1B-6EFE-3949-7F95D5F2E7F1}"/>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矩形 17">
              <a:extLst>
                <a:ext uri="{FF2B5EF4-FFF2-40B4-BE49-F238E27FC236}">
                  <a16:creationId xmlns:a16="http://schemas.microsoft.com/office/drawing/2014/main" id="{0BB5948D-A8D9-0A10-2B0E-4726CA7D75BD}"/>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id="{B04F5FDF-B903-B91A-06DD-71A95C13A170}"/>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trong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grpSp>
        <p:nvGrpSpPr>
          <p:cNvPr id="13" name="组合 5">
            <a:extLst>
              <a:ext uri="{FF2B5EF4-FFF2-40B4-BE49-F238E27FC236}">
                <a16:creationId xmlns:a16="http://schemas.microsoft.com/office/drawing/2014/main" id="{9A0EA0BC-2FCD-1899-643F-3E54FD1BD21F}"/>
              </a:ext>
            </a:extLst>
          </p:cNvPr>
          <p:cNvGrpSpPr/>
          <p:nvPr/>
        </p:nvGrpSpPr>
        <p:grpSpPr>
          <a:xfrm>
            <a:off x="0" y="-162910"/>
            <a:ext cx="4321166" cy="910575"/>
            <a:chOff x="2534663" y="4134536"/>
            <a:chExt cx="7282743" cy="1154100"/>
          </a:xfrm>
        </p:grpSpPr>
        <p:sp>
          <p:nvSpPr>
            <p:cNvPr id="20" name="矩形 15">
              <a:extLst>
                <a:ext uri="{FF2B5EF4-FFF2-40B4-BE49-F238E27FC236}">
                  <a16:creationId xmlns:a16="http://schemas.microsoft.com/office/drawing/2014/main" id="{D3CA5C38-3C3D-EA43-6615-EAB70C14C8FB}"/>
                </a:ext>
              </a:extLst>
            </p:cNvPr>
            <p:cNvSpPr/>
            <p:nvPr/>
          </p:nvSpPr>
          <p:spPr>
            <a:xfrm>
              <a:off x="2889078" y="4546125"/>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17">
              <a:extLst>
                <a:ext uri="{FF2B5EF4-FFF2-40B4-BE49-F238E27FC236}">
                  <a16:creationId xmlns:a16="http://schemas.microsoft.com/office/drawing/2014/main" id="{F82170C5-E2F0-C646-E577-335A329B2A75}"/>
                </a:ext>
              </a:extLst>
            </p:cNvPr>
            <p:cNvSpPr/>
            <p:nvPr/>
          </p:nvSpPr>
          <p:spPr>
            <a:xfrm>
              <a:off x="2768961" y="4341013"/>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19">
              <a:extLst>
                <a:ext uri="{FF2B5EF4-FFF2-40B4-BE49-F238E27FC236}">
                  <a16:creationId xmlns:a16="http://schemas.microsoft.com/office/drawing/2014/main" id="{20A11331-3A5E-0E11-7A98-5B159B7CFD8E}"/>
                </a:ext>
              </a:extLst>
            </p:cNvPr>
            <p:cNvSpPr/>
            <p:nvPr/>
          </p:nvSpPr>
          <p:spPr>
            <a:xfrm>
              <a:off x="2534663" y="4134536"/>
              <a:ext cx="7282743"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Thi</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giữa</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các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06620" y="1068771"/>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id="{0C2BE53D-7197-9435-910F-8378827C05AC}"/>
              </a:ext>
            </a:extLst>
          </p:cNvPr>
          <p:cNvGrpSpPr/>
          <p:nvPr/>
        </p:nvGrpSpPr>
        <p:grpSpPr>
          <a:xfrm>
            <a:off x="145731" y="0"/>
            <a:ext cx="2392517" cy="957872"/>
            <a:chOff x="3010551" y="4334354"/>
            <a:chExt cx="6278592" cy="1214046"/>
          </a:xfrm>
        </p:grpSpPr>
        <p:sp>
          <p:nvSpPr>
            <p:cNvPr id="4" name="矩形 15">
              <a:extLst>
                <a:ext uri="{FF2B5EF4-FFF2-40B4-BE49-F238E27FC236}">
                  <a16:creationId xmlns:a16="http://schemas.microsoft.com/office/drawing/2014/main" id="{A7549457-3CF6-BFA1-85DB-05BC67E678B2}"/>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B0506203-F77B-D868-89F3-BE62B2163F26}"/>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82CA9D22-31A1-9CAA-614E-F00B212FF2DF}"/>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8" y="-54863"/>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1042012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 trời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quan trọng đối với mọi người, mọi vật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môi</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3" name="Rectangle 32">
            <a:extLst>
              <a:ext uri="{FF2B5EF4-FFF2-40B4-BE49-F238E27FC236}">
                <a16:creationId xmlns:a16="http://schemas.microsoft.com/office/drawing/2014/main" id="{5FC86460-4AB5-4CBA-B0A6-8240E5F99BB8}"/>
              </a:ext>
            </a:extLst>
          </p:cNvPr>
          <p:cNvSpPr/>
          <p:nvPr/>
        </p:nvSpPr>
        <p:spPr>
          <a:xfrm>
            <a:off x="0" y="3565132"/>
            <a:ext cx="12076386" cy="28514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Không</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xả</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rác</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chất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chặt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phá</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rừng</a:t>
            </a:r>
            <a:r>
              <a:rPr lang="en-GB"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Chúng</a:t>
            </a:r>
            <a:r>
              <a:rPr lang="en-US" sz="4400" dirty="0">
                <a:solidFill>
                  <a:schemeClr val="tx1"/>
                </a:solidFill>
                <a:latin typeface="Times New Roman" panose="02020603050405020304" pitchFamily="18" charset="0"/>
                <a:cs typeface="Times New Roman" panose="02020603050405020304" pitchFamily="18" charset="0"/>
              </a:rPr>
              <a:t> ta </a:t>
            </a:r>
            <a:r>
              <a:rPr lang="en-US" sz="4400" dirty="0" err="1">
                <a:solidFill>
                  <a:schemeClr val="tx1"/>
                </a:solidFill>
                <a:latin typeface="Times New Roman" panose="02020603050405020304" pitchFamily="18" charset="0"/>
                <a:cs typeface="Times New Roman" panose="02020603050405020304" pitchFamily="18" charset="0"/>
              </a:rPr>
              <a:t>cần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bảo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con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ngày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thêm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đẽ</a:t>
            </a:r>
            <a:r>
              <a:rPr lang="en-US" sz="4400" dirty="0">
                <a:solidFill>
                  <a:schemeClr val="tx1"/>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55" t="1955"/>
          <a:stretch/>
        </p:blipFill>
        <p:spPr>
          <a:xfrm>
            <a:off x="643334" y="1532445"/>
            <a:ext cx="10939066" cy="4802456"/>
          </a:xfrm>
          <a:prstGeom prst="rect">
            <a:avLst/>
          </a:prstGeom>
        </p:spPr>
      </p:pic>
      <p:pic>
        <p:nvPicPr>
          <p:cNvPr id="2" name="Picture 1">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0" y="0"/>
            <a:ext cx="1002831" cy="838201"/>
          </a:xfrm>
          <a:prstGeom prst="ellipse">
            <a:avLst/>
          </a:prstGeom>
        </p:spPr>
      </p:pic>
      <p:sp>
        <p:nvSpPr>
          <p:cNvPr id="14" name="Rounded Rectangle 13"/>
          <p:cNvSpPr/>
          <p:nvPr/>
        </p:nvSpPr>
        <p:spPr>
          <a:xfrm>
            <a:off x="4953000" y="685799"/>
            <a:ext cx="2667000" cy="762001"/>
          </a:xfrm>
          <a:prstGeom prst="round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65982" y="1840709"/>
            <a:ext cx="10035418" cy="4026691"/>
          </a:xfrm>
          <a:prstGeom prst="roundRect">
            <a:avLst/>
          </a:prstGeom>
          <a:solidFill>
            <a:srgbClr val="FFFFFF">
              <a:alpha val="8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Bài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về</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sự</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vật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đặc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vai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trò</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của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a:t>
            </a:r>
            <a:br>
              <a:rPr lang="en-US" sz="4800" dirty="0">
                <a:solidFill>
                  <a:schemeClr val="tx1"/>
                </a:solidFill>
                <a:latin typeface="Times New Roman" panose="02020603050405020304" pitchFamily="18" charset="0"/>
                <a:cs typeface="Times New Roman" panose="02020603050405020304" pitchFamily="18" charset="0"/>
              </a:rPr>
            </a:br>
            <a:endParaRPr kumimoji="0" lang="vi-VN" sz="4800" b="0" i="1"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500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27377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69682" y="911115"/>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id="{CA12D88F-1DF4-3CC4-3254-62CA0CB22F6B}"/>
              </a:ext>
            </a:extLst>
          </p:cNvPr>
          <p:cNvGrpSpPr/>
          <p:nvPr/>
        </p:nvGrpSpPr>
        <p:grpSpPr>
          <a:xfrm>
            <a:off x="0" y="0"/>
            <a:ext cx="2818186" cy="957872"/>
            <a:chOff x="2628115" y="4334354"/>
            <a:chExt cx="7395659" cy="1214046"/>
          </a:xfrm>
        </p:grpSpPr>
        <p:sp>
          <p:nvSpPr>
            <p:cNvPr id="4" name="矩形 15">
              <a:extLst>
                <a:ext uri="{FF2B5EF4-FFF2-40B4-BE49-F238E27FC236}">
                  <a16:creationId xmlns:a16="http://schemas.microsoft.com/office/drawing/2014/main" id="{E2B73739-C780-B89D-974E-E6071B081144}"/>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925E27DF-B42E-5C10-BA2C-3087D7C548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BED00BBC-A31D-443B-7ACD-F10DC19CBBA4}"/>
                </a:ext>
              </a:extLst>
            </p:cNvPr>
            <p:cNvSpPr/>
            <p:nvPr/>
          </p:nvSpPr>
          <p:spPr>
            <a:xfrm>
              <a:off x="2628115" y="4334354"/>
              <a:ext cx="7395659"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Luyện</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lại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a16="http://schemas.microsoft.com/office/drawing/2014/main" id="{82A8D820-5ECD-46CA-8A20-AF3BFEF4FA2D}"/>
              </a:ext>
            </a:extLst>
          </p:cNvPr>
          <p:cNvSpPr txBox="1"/>
          <p:nvPr/>
        </p:nvSpPr>
        <p:spPr>
          <a:xfrm>
            <a:off x="8563584" y="7122691"/>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5CD"/>
                </a:solidFill>
                <a:effectLst/>
                <a:uLnTx/>
                <a:uFillTx/>
                <a:latin typeface="Coiny" panose="02000903060500060000" pitchFamily="2" charset="0"/>
                <a:ea typeface="+mn-ea"/>
                <a:cs typeface="+mn-cs"/>
              </a:rPr>
              <a:t>NÓI VÀ NGHE</a:t>
            </a:r>
          </a:p>
        </p:txBody>
      </p:sp>
      <p:sp>
        <p:nvSpPr>
          <p:cNvPr id="14" name="TextBox 13">
            <a:extLst>
              <a:ext uri="{FF2B5EF4-FFF2-40B4-BE49-F238E27FC236}">
                <a16:creationId xmlns:a16="http://schemas.microsoft.com/office/drawing/2014/main" id="{356096D7-E1EF-4454-9652-DA5B775CE2AB}"/>
              </a:ext>
            </a:extLst>
          </p:cNvPr>
          <p:cNvSpPr txBox="1"/>
          <p:nvPr/>
        </p:nvSpPr>
        <p:spPr>
          <a:xfrm>
            <a:off x="8440122" y="7180458"/>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NÓI VÀ NGHE</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5" name="Picture 4">
            <a:extLst>
              <a:ext uri="{FF2B5EF4-FFF2-40B4-BE49-F238E27FC236}">
                <a16:creationId xmlns:a16="http://schemas.microsoft.com/office/drawing/2014/main" id="{BF59287F-DEF4-49E3-B3B5-80DA842B2174}"/>
              </a:ext>
            </a:extLst>
          </p:cNvPr>
          <p:cNvPicPr>
            <a:picLocks noChangeAspect="1"/>
          </p:cNvPicPr>
          <p:nvPr/>
        </p:nvPicPr>
        <p:blipFill>
          <a:blip r:embed="rId10"/>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id="{24F8FCAB-1E18-4395-A6AE-33DBA7547C9C}"/>
              </a:ext>
            </a:extLst>
          </p:cNvPr>
          <p:cNvPicPr>
            <a:picLocks noChangeAspect="1"/>
          </p:cNvPicPr>
          <p:nvPr/>
        </p:nvPicPr>
        <p:blipFill>
          <a:blip r:embed="rId11"/>
          <a:stretch>
            <a:fillRect/>
          </a:stretch>
        </p:blipFill>
        <p:spPr>
          <a:xfrm>
            <a:off x="1514410" y="3328426"/>
            <a:ext cx="9449619" cy="145707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4"/>
          <a:stretch>
            <a:fillRect/>
          </a:stretch>
        </p:blipFill>
        <p:spPr>
          <a:xfrm>
            <a:off x="2085735" y="1071219"/>
            <a:ext cx="8504657" cy="3822523"/>
          </a:xfrm>
          <a:prstGeom prst="rect">
            <a:avLst/>
          </a:prstGeom>
        </p:spPr>
      </p:pic>
      <p:sp>
        <p:nvSpPr>
          <p:cNvPr id="2" name="TextBox 1">
            <a:extLst>
              <a:ext uri="{FF2B5EF4-FFF2-40B4-BE49-F238E27FC236}">
                <a16:creationId xmlns:a16="http://schemas.microsoft.com/office/drawing/2014/main" id="{A0190E27-3CCD-1AAA-2F9C-D48E74F259B3}"/>
              </a:ext>
            </a:extLst>
          </p:cNvPr>
          <p:cNvSpPr txBox="1"/>
          <p:nvPr/>
        </p:nvSpPr>
        <p:spPr>
          <a:xfrm>
            <a:off x="4209391" y="844441"/>
            <a:ext cx="425734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6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E6E22EC-AE4A-4F33-BB95-37E7E788FBA0}"/>
              </a:ext>
            </a:extLst>
          </p:cNvPr>
          <p:cNvPicPr>
            <a:picLocks noChangeAspect="1"/>
          </p:cNvPicPr>
          <p:nvPr/>
        </p:nvPicPr>
        <p:blipFill>
          <a:blip r:embed="rId6"/>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1. N</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ói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3 - 5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hôm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nay. </a:t>
            </a:r>
          </a:p>
        </p:txBody>
      </p:sp>
      <p:pic>
        <p:nvPicPr>
          <p:cNvPr id="7" name="Picture 6">
            <a:extLst>
              <a:ext uri="{FF2B5EF4-FFF2-40B4-BE49-F238E27FC236}">
                <a16:creationId xmlns:a16="http://schemas.microsoft.com/office/drawing/2014/main" id="{3898A0B3-3717-4B01-A73F-ED3BD4775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id="{B80528CF-6DDC-4B82-B219-24D386BFBB80}"/>
              </a:ext>
            </a:extLst>
          </p:cNvPr>
          <p:cNvPicPr>
            <a:picLocks noChangeAspect="1"/>
          </p:cNvPicPr>
          <p:nvPr/>
        </p:nvPicPr>
        <p:blipFill>
          <a:blip r:embed="rId5"/>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Đặc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điểm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màu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sắc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cao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rộng</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Cảnh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vật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xuất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hiện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nhận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em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endParaRPr lang="en-US" sz="32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DD6679-8A27-41E4-9F9F-5F937658219E}"/>
              </a:ext>
            </a:extLst>
          </p:cNvPr>
          <p:cNvSpPr txBox="1"/>
          <p:nvPr/>
        </p:nvSpPr>
        <p:spPr>
          <a:xfrm>
            <a:off x="763548" y="1882950"/>
            <a:ext cx="10481144" cy="3539430"/>
          </a:xfrm>
          <a:prstGeom prst="rect">
            <a:avLst/>
          </a:prstGeom>
          <a:noFill/>
        </p:spPr>
        <p:txBody>
          <a:bodyPr wrap="square">
            <a:spAutoFit/>
          </a:bodyPr>
          <a:lstStyle/>
          <a:p>
            <a:pPr algn="just"/>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id="{E0B47905-35EA-41F7-9B15-3F452149413A}"/>
              </a:ext>
            </a:extLst>
          </p:cNvPr>
          <p:cNvPicPr>
            <a:picLocks noChangeAspect="1"/>
          </p:cNvPicPr>
          <p:nvPr/>
        </p:nvPicPr>
        <p:blipFill>
          <a:blip r:embed="rId5"/>
          <a:stretch>
            <a:fillRect/>
          </a:stretch>
        </p:blipFill>
        <p:spPr>
          <a:xfrm>
            <a:off x="2819116" y="653415"/>
            <a:ext cx="6553768" cy="1585097"/>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4BA7B12-8304-41E9-9C54-A46464C4D677}"/>
              </a:ext>
            </a:extLst>
          </p:cNvPr>
          <p:cNvPicPr>
            <a:picLocks noChangeAspect="1"/>
          </p:cNvPicPr>
          <p:nvPr/>
        </p:nvPicPr>
        <p:blipFill>
          <a:blip r:embed="rId6"/>
          <a:stretch>
            <a:fillRect/>
          </a:stretch>
        </p:blipFill>
        <p:spPr>
          <a:xfrm>
            <a:off x="4571999" y="238124"/>
            <a:ext cx="3457575" cy="1767205"/>
          </a:xfrm>
          <a:prstGeom prst="rect">
            <a:avLst/>
          </a:prstGeom>
        </p:spPr>
      </p:pic>
    </p:spTree>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a16="http://schemas.microsoft.com/office/drawing/2014/main" id="{F50A4D71-EE39-423B-BF93-008DED438CCE}"/>
              </a:ext>
            </a:extLst>
          </p:cNvPr>
          <p:cNvPicPr>
            <a:picLocks noChangeAspect="1"/>
          </p:cNvPicPr>
          <p:nvPr/>
        </p:nvPicPr>
        <p:blipFill>
          <a:blip r:embed="rId4"/>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Nếu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tranh</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latin typeface="Times New Roman" panose="02020603050405020304" pitchFamily="18" charset="0"/>
                <a:cs typeface="Times New Roman" panose="02020603050405020304" pitchFamily="18" charset="0"/>
              </a:rPr>
              <a:t>Chia </a:t>
            </a:r>
            <a:r>
              <a:rPr lang="en-US" sz="3200" b="1" i="1" dirty="0" err="1">
                <a:solidFill>
                  <a:srgbClr val="7030A0"/>
                </a:solidFill>
                <a:latin typeface="Times New Roman" panose="02020603050405020304" pitchFamily="18" charset="0"/>
                <a:cs typeface="Times New Roman" panose="02020603050405020304" pitchFamily="18" charset="0"/>
              </a:rPr>
              <a:t>sẻ</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bạn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suy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nghĩ</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mình</a:t>
            </a:r>
            <a:r>
              <a:rPr lang="en-US" sz="3200" b="1" i="1" dirty="0">
                <a:solidFill>
                  <a:srgbClr val="7030A0"/>
                </a:solidFill>
                <a:latin typeface="Times New Roman" panose="02020603050405020304" pitchFamily="18" charset="0"/>
                <a:cs typeface="Times New Roman" panose="02020603050405020304" pitchFamily="18" charset="0"/>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id="{6BE720E3-0C00-4EE4-90B1-6D8C9A322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a16="http://schemas.microsoft.com/office/drawing/2014/main" id="{B7F1AD59-9481-4B1F-BF6A-15A26EF75DB3}"/>
              </a:ext>
            </a:extLst>
          </p:cNvPr>
          <p:cNvPicPr>
            <a:picLocks noChangeAspect="1"/>
          </p:cNvPicPr>
          <p:nvPr/>
        </p:nvPicPr>
        <p:blipFill>
          <a:blip r:embed="rId11"/>
          <a:stretch>
            <a:fillRect/>
          </a:stretch>
        </p:blipFill>
        <p:spPr>
          <a:xfrm>
            <a:off x="2831296" y="2492409"/>
            <a:ext cx="6834208"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099301" y="-27377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53916" y="942646"/>
            <a:ext cx="11382374" cy="6063198"/>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a:t>
            </a:r>
            <a:r>
              <a:rPr lang="vi-VN" sz="28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Cùng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chia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grpSp>
        <p:nvGrpSpPr>
          <p:cNvPr id="2" name="组合 5">
            <a:extLst>
              <a:ext uri="{FF2B5EF4-FFF2-40B4-BE49-F238E27FC236}">
                <a16:creationId xmlns:a16="http://schemas.microsoft.com/office/drawing/2014/main" id="{5129C620-1CB0-265B-3B16-FCD0291E0DB5}"/>
              </a:ext>
            </a:extLst>
          </p:cNvPr>
          <p:cNvGrpSpPr/>
          <p:nvPr/>
        </p:nvGrpSpPr>
        <p:grpSpPr>
          <a:xfrm>
            <a:off x="233613" y="-162911"/>
            <a:ext cx="3726817" cy="957872"/>
            <a:chOff x="3008095" y="4334354"/>
            <a:chExt cx="6281048" cy="1214046"/>
          </a:xfrm>
        </p:grpSpPr>
        <p:sp>
          <p:nvSpPr>
            <p:cNvPr id="4" name="矩形 15">
              <a:extLst>
                <a:ext uri="{FF2B5EF4-FFF2-40B4-BE49-F238E27FC236}">
                  <a16:creationId xmlns:a16="http://schemas.microsoft.com/office/drawing/2014/main" id="{898D24CE-FEA8-4669-5714-A722C91255B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219AD8FF-150D-6A64-AD9E-8A9E42AB7131}"/>
                </a:ext>
              </a:extLst>
            </p:cNvPr>
            <p:cNvSpPr/>
            <p:nvPr/>
          </p:nvSpPr>
          <p:spPr>
            <a:xfrm>
              <a:off x="3008095" y="4723169"/>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9D0F0778-1845-4752-6C5E-5F00FEBE1EA6}"/>
                </a:ext>
              </a:extLst>
            </p:cNvPr>
            <p:cNvSpPr/>
            <p:nvPr/>
          </p:nvSpPr>
          <p:spPr>
            <a:xfrm>
              <a:off x="3010551" y="4334354"/>
              <a:ext cx="6247871"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68953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xanh</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biếc</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dập</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dờn</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giọt</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mưa</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rực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rỡ</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sức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sống</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25914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145731" y="0"/>
            <a:ext cx="3725360" cy="957872"/>
            <a:chOff x="3010551" y="4334354"/>
            <a:chExt cx="6278592"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348224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51715"/>
          </a:xfrm>
          <a:prstGeom prst="rect">
            <a:avLst/>
          </a:prstGeom>
        </p:spPr>
        <p:txBody>
          <a:bodyPr wrap="square">
            <a:spAutoFit/>
          </a:bodyPr>
          <a:lstStyle/>
          <a:p>
            <a:pPr marL="44450" lvl="0">
              <a:lnSpc>
                <a:spcPct val="150000"/>
              </a:lnSpc>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 có thể thấy những con chim đang bay,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vòm cây xanh biếc,</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tia nắng xuyên qua những đám mây trắng muốt như bông</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62C4B236-808B-4971-48A9-7E83D1AD939F}"/>
              </a:ext>
            </a:extLst>
          </p:cNvPr>
          <p:cNvCxnSpPr>
            <a:cxnSpLocks/>
          </p:cNvCxnSpPr>
          <p:nvPr/>
        </p:nvCxnSpPr>
        <p:spPr>
          <a:xfrm flipH="1">
            <a:off x="4256690" y="1954924"/>
            <a:ext cx="283780" cy="55179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a16="http://schemas.microsoft.com/office/drawing/2014/main" id="{EC9B45C5-45E3-42CF-5736-FFC7D9FB95CB}"/>
              </a:ext>
            </a:extLst>
          </p:cNvPr>
          <p:cNvCxnSpPr>
            <a:cxnSpLocks/>
          </p:cNvCxnSpPr>
          <p:nvPr/>
        </p:nvCxnSpPr>
        <p:spPr>
          <a:xfrm flipH="1">
            <a:off x="4913588" y="3042744"/>
            <a:ext cx="162909" cy="43716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00C75132-99F7-F840-062E-A1EFDEC2EF32}"/>
              </a:ext>
            </a:extLst>
          </p:cNvPr>
          <p:cNvCxnSpPr>
            <a:cxnSpLocks/>
          </p:cNvCxnSpPr>
          <p:nvPr/>
        </p:nvCxnSpPr>
        <p:spPr>
          <a:xfrm flipH="1">
            <a:off x="9990083" y="2144111"/>
            <a:ext cx="225973" cy="42140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DA0073F-84B2-82FA-0EA4-F6F010ABF1F7}"/>
              </a:ext>
            </a:extLst>
          </p:cNvPr>
          <p:cNvCxnSpPr>
            <a:cxnSpLocks/>
          </p:cNvCxnSpPr>
          <p:nvPr/>
        </p:nvCxnSpPr>
        <p:spPr>
          <a:xfrm flipH="1">
            <a:off x="8397766" y="2900854"/>
            <a:ext cx="225973" cy="54752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AD099814-2D95-6B3C-35C0-0621079262E1}"/>
              </a:ext>
            </a:extLst>
          </p:cNvPr>
          <p:cNvCxnSpPr>
            <a:cxnSpLocks/>
          </p:cNvCxnSpPr>
          <p:nvPr/>
        </p:nvCxnSpPr>
        <p:spPr>
          <a:xfrm flipH="1">
            <a:off x="9327931" y="3925614"/>
            <a:ext cx="210207"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956CDFAB-BD8B-D9DA-C8CB-D6323510162C}"/>
              </a:ext>
            </a:extLst>
          </p:cNvPr>
          <p:cNvCxnSpPr>
            <a:cxnSpLocks/>
          </p:cNvCxnSpPr>
          <p:nvPr/>
        </p:nvCxnSpPr>
        <p:spPr>
          <a:xfrm flipH="1">
            <a:off x="9233338" y="3925613"/>
            <a:ext cx="194442"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311493" y="1476075"/>
            <a:ext cx="9496425" cy="1200329"/>
          </a:xfrm>
          <a:prstGeom prst="rect">
            <a:avLst/>
          </a:prstGeom>
          <a:noFill/>
        </p:spPr>
        <p:txBody>
          <a:bodyPr wrap="square">
            <a:spAutoFit/>
          </a:bodyPr>
          <a:lstStyle/>
          <a:p>
            <a:pPr algn="just"/>
            <a:r>
              <a:rPr lang="nl-NL"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Dập dờn: </a:t>
            </a:r>
            <a:r>
              <a:rPr lang="nl-NL" sz="3600" b="1" dirty="0">
                <a:effectLst/>
                <a:latin typeface="Times New Roman" panose="02020603050405020304" pitchFamily="18" charset="0"/>
                <a:ea typeface="Arial-Rounded" panose="020B0500000000000000" pitchFamily="34" charset="0"/>
                <a:cs typeface="Times New Roman" panose="02020603050405020304" pitchFamily="18" charset="0"/>
              </a:rPr>
              <a:t>chuyển động nhịp nhàng, lúc gần lúc xa, lúc ẩn lúc hiện.</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218" y="2841405"/>
            <a:ext cx="9156956" cy="375285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id="{E9DBCCE6-C648-4CD3-FF64-F7ADD2D97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969750" cy="1560136"/>
          </a:xfrm>
          <a:prstGeom prst="rect">
            <a:avLst/>
          </a:prstGeom>
        </p:spPr>
      </p:pic>
      <p:sp>
        <p:nvSpPr>
          <p:cNvPr id="3" name="文本框 6">
            <a:extLst>
              <a:ext uri="{FF2B5EF4-FFF2-40B4-BE49-F238E27FC236}">
                <a16:creationId xmlns:a16="http://schemas.microsoft.com/office/drawing/2014/main" id="{15F9C15B-5B79-A207-E8E6-2619310ABD83}"/>
              </a:ext>
            </a:extLst>
          </p:cNvPr>
          <p:cNvSpPr txBox="1"/>
          <p:nvPr/>
        </p:nvSpPr>
        <p:spPr>
          <a:xfrm>
            <a:off x="678904" y="204952"/>
            <a:ext cx="34989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4053367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864" y="0"/>
            <a:ext cx="506434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2018972" y="295257"/>
            <a:ext cx="3246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6" y="1773946"/>
            <a:ext cx="2060356" cy="905056"/>
          </a:xfrm>
          <a:prstGeom prst="rect">
            <a:avLst/>
          </a:prstGeom>
        </p:spPr>
        <p:txBody>
          <a:bodyPr wrap="square">
            <a:spAutoFit/>
          </a:bodyPr>
          <a:lstStyle/>
          <a:p>
            <a:pPr marL="44450" lvl="0">
              <a:lnSpc>
                <a:spcPct val="150000"/>
              </a:lnSpc>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91096AA-08B9-DF21-BAF6-C6E904F2661C}"/>
              </a:ext>
            </a:extLst>
          </p:cNvPr>
          <p:cNvSpPr txBox="1"/>
          <p:nvPr/>
        </p:nvSpPr>
        <p:spPr>
          <a:xfrm>
            <a:off x="2833853" y="1964217"/>
            <a:ext cx="8958754" cy="1365182"/>
          </a:xfrm>
          <a:prstGeom prst="rect">
            <a:avLst/>
          </a:prstGeom>
          <a:noFill/>
        </p:spPr>
        <p:txBody>
          <a:bodyPr wrap="square">
            <a:spAutoFit/>
          </a:bodyPr>
          <a:lstStyle/>
          <a:p>
            <a:pPr indent="34925" algn="just">
              <a:lnSpc>
                <a:spcPct val="107000"/>
              </a:lnSpc>
              <a:spcAft>
                <a:spcPts val="800"/>
              </a:spcAft>
            </a:pP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cũ</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635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1695</Words>
  <Application>Microsoft Office PowerPoint</Application>
  <PresentationFormat>Widescreen</PresentationFormat>
  <Paragraphs>97</Paragraphs>
  <Slides>27</Slides>
  <Notes>14</Notes>
  <HiddenSlides>0</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9" baseType="lpstr">
      <vt:lpstr>等线</vt:lpstr>
      <vt:lpstr>微软雅黑</vt:lpstr>
      <vt:lpstr>Arial</vt:lpstr>
      <vt:lpstr>Arial-Rounded</vt:lpstr>
      <vt:lpstr>Calibri</vt:lpstr>
      <vt:lpstr>Calibri Light</vt:lpstr>
      <vt:lpstr>Coiny</vt:lpstr>
      <vt:lpstr>SVN-Sign Painter House Script</vt:lpstr>
      <vt:lpstr>Times New Roman</vt:lpstr>
      <vt:lpstr>Office 主题​​</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SURFACE</cp:lastModifiedBy>
  <cp:revision>42</cp:revision>
  <dcterms:created xsi:type="dcterms:W3CDTF">2022-10-03T11:23:45Z</dcterms:created>
  <dcterms:modified xsi:type="dcterms:W3CDTF">2025-01-29T09:22:42Z</dcterms:modified>
</cp:coreProperties>
</file>