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0" r:id="rId5"/>
    <p:sldId id="261" r:id="rId6"/>
    <p:sldId id="262" r:id="rId7"/>
    <p:sldId id="266" r:id="rId8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867E9-CB47-45AC-8EF2-BFA141F73464}" v="267" dt="2022-07-14T08:26:24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 autoAdjust="0"/>
  </p:normalViewPr>
  <p:slideViewPr>
    <p:cSldViewPr>
      <p:cViewPr varScale="1">
        <p:scale>
          <a:sx n="47" d="100"/>
          <a:sy n="47" d="100"/>
        </p:scale>
        <p:origin x="796" y="4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CC5867E9-CB47-45AC-8EF2-BFA141F73464}"/>
    <pc:docChg chg="undo custSel addSld delSld modSld modMainMaster modNotesMaster">
      <pc:chgData name="Trang Ha" userId="270efafb50020bd6" providerId="LiveId" clId="{CC5867E9-CB47-45AC-8EF2-BFA141F73464}" dt="2022-07-14T08:36:22.229" v="2697" actId="20577"/>
      <pc:docMkLst>
        <pc:docMk/>
      </pc:docMkLst>
      <pc:sldChg chg="modSp mod">
        <pc:chgData name="Trang Ha" userId="270efafb50020bd6" providerId="LiveId" clId="{CC5867E9-CB47-45AC-8EF2-BFA141F73464}" dt="2022-07-14T08:26:24.674" v="2688" actId="14100"/>
        <pc:sldMkLst>
          <pc:docMk/>
          <pc:sldMk cId="562573195" sldId="256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4T08:26:24.674" v="2688" actId="14100"/>
          <ac:spMkLst>
            <pc:docMk/>
            <pc:sldMk cId="562573195" sldId="256"/>
            <ac:spMk id="1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11" creationId="{00000000-0000-0000-0000-000000000000}"/>
          </ac:spMkLst>
        </pc:s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562573195" sldId="256"/>
            <ac:cxnSpMk id="13" creationId="{00000000-0000-0000-0000-000000000000}"/>
          </ac:cxnSpMkLst>
        </pc:cxnChg>
      </pc:sldChg>
      <pc:sldChg chg="modSp">
        <pc:chgData name="Trang Ha" userId="270efafb50020bd6" providerId="LiveId" clId="{CC5867E9-CB47-45AC-8EF2-BFA141F73464}" dt="2022-07-11T20:12:18.637" v="280"/>
        <pc:sldMkLst>
          <pc:docMk/>
          <pc:sldMk cId="3120436675" sldId="257"/>
        </pc:sldMkLst>
        <pc:picChg chg="mod">
          <ac:chgData name="Trang Ha" userId="270efafb50020bd6" providerId="LiveId" clId="{CC5867E9-CB47-45AC-8EF2-BFA141F73464}" dt="2022-07-11T20:12:18.637" v="280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CC5867E9-CB47-45AC-8EF2-BFA141F73464}" dt="2022-07-14T08:36:06.310" v="2694" actId="20577"/>
        <pc:sldMkLst>
          <pc:docMk/>
          <pc:sldMk cId="2365650238" sldId="258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365650238" sldId="25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4T08:36:06.310" v="2694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08:02.589" v="688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1:40.528" v="557" actId="1035"/>
          <ac:spMkLst>
            <pc:docMk/>
            <pc:sldMk cId="2365650238" sldId="258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39:22.648" v="472" actId="1076"/>
          <ac:spMkLst>
            <pc:docMk/>
            <pc:sldMk cId="2365650238" sldId="258"/>
            <ac:spMk id="16" creationId="{DA9E9896-0501-F544-DF62-08EB4E460502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2:03.200" v="563" actId="1037"/>
          <ac:spMkLst>
            <pc:docMk/>
            <pc:sldMk cId="2365650238" sldId="258"/>
            <ac:spMk id="17" creationId="{9CDE9E95-7584-5698-1D97-2521922D329E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8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4:14.810" v="609" actId="1076"/>
          <ac:spMkLst>
            <pc:docMk/>
            <pc:sldMk cId="2365650238" sldId="258"/>
            <ac:spMk id="18" creationId="{B068C7E2-A906-6806-B683-68496386A1B6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2" creationId="{F1958B69-9ED2-4A6C-4DE3-DAFA96DD2B79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3" creationId="{6151C6F0-E6D1-541E-A14B-54495E976317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4" creationId="{598C15CA-E6AF-305A-95FD-7436CEC94ED5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5" creationId="{0B534FA0-5EDA-BBE2-06EA-31063E9A4D3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6" creationId="{E071A515-F2B2-C810-2F8E-B6572A7E27DA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7" creationId="{1F4754F7-4A4B-A9E1-F53E-764098E11A8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8" creationId="{CFE57155-9EA2-C272-9CD9-B7D7E47DAC43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9" creationId="{B2CECDE0-D34B-7730-4EEC-DC820C93EC28}"/>
          </ac:spMkLst>
        </pc:spChg>
        <pc:spChg chg="add mod">
          <ac:chgData name="Trang Ha" userId="270efafb50020bd6" providerId="LiveId" clId="{CC5867E9-CB47-45AC-8EF2-BFA141F73464}" dt="2022-07-11T20:58:07.334" v="635" actId="208"/>
          <ac:spMkLst>
            <pc:docMk/>
            <pc:sldMk cId="2365650238" sldId="258"/>
            <ac:spMk id="30" creationId="{2529E413-BF70-2A2D-E8D9-BD479620029E}"/>
          </ac:spMkLst>
        </pc:spChg>
        <pc:spChg chg="add mod">
          <ac:chgData name="Trang Ha" userId="270efafb50020bd6" providerId="LiveId" clId="{CC5867E9-CB47-45AC-8EF2-BFA141F73464}" dt="2022-07-11T20:59:43.821" v="660" actId="1076"/>
          <ac:spMkLst>
            <pc:docMk/>
            <pc:sldMk cId="2365650238" sldId="258"/>
            <ac:spMk id="31" creationId="{BE3C2F9C-3824-716C-2682-83F4F584392E}"/>
          </ac:spMkLst>
        </pc:spChg>
        <pc:spChg chg="add mod">
          <ac:chgData name="Trang Ha" userId="270efafb50020bd6" providerId="LiveId" clId="{CC5867E9-CB47-45AC-8EF2-BFA141F73464}" dt="2022-07-11T21:00:12.235" v="666" actId="14100"/>
          <ac:spMkLst>
            <pc:docMk/>
            <pc:sldMk cId="2365650238" sldId="258"/>
            <ac:spMk id="33" creationId="{DE6FD6D0-5908-8D72-456A-FEE765C4A5FD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2" creationId="{00000000-0000-0000-0000-000000000000}"/>
          </ac:grpSpMkLst>
        </pc:grpChg>
        <pc:graphicFrameChg chg="add del mod modGraphic">
          <ac:chgData name="Trang Ha" userId="270efafb50020bd6" providerId="LiveId" clId="{CC5867E9-CB47-45AC-8EF2-BFA141F73464}" dt="2022-07-11T16:43:31.474" v="124" actId="478"/>
          <ac:graphicFrameMkLst>
            <pc:docMk/>
            <pc:sldMk cId="2365650238" sldId="258"/>
            <ac:graphicFrameMk id="33" creationId="{D448AE67-82E1-06AE-5DAB-ED82925AB4E9}"/>
          </ac:graphicFrameMkLst>
        </pc:graphicFrameChg>
        <pc:graphicFrameChg chg="add del mod modGraphic">
          <ac:chgData name="Trang Ha" userId="270efafb50020bd6" providerId="LiveId" clId="{CC5867E9-CB47-45AC-8EF2-BFA141F73464}" dt="2022-07-11T16:54:02.212" v="181" actId="478"/>
          <ac:graphicFrameMkLst>
            <pc:docMk/>
            <pc:sldMk cId="2365650238" sldId="258"/>
            <ac:graphicFrameMk id="34" creationId="{7EA2E8FF-AB48-F4C0-B1D9-6A118FDAB946}"/>
          </ac:graphicFrameMkLst>
        </pc:graphicFrameChg>
        <pc:graphicFrameChg chg="add mod modGraphic">
          <ac:chgData name="Trang Ha" userId="270efafb50020bd6" providerId="LiveId" clId="{CC5867E9-CB47-45AC-8EF2-BFA141F73464}" dt="2022-07-11T21:07:58.964" v="686" actId="2164"/>
          <ac:graphicFrameMkLst>
            <pc:docMk/>
            <pc:sldMk cId="2365650238" sldId="258"/>
            <ac:graphicFrameMk id="35" creationId="{EC48121A-286D-536C-9F18-60A156D90669}"/>
          </ac:graphicFrameMkLst>
        </pc:graphicFrameChg>
        <pc:graphicFrameChg chg="add del mod modGraphic">
          <ac:chgData name="Trang Ha" userId="270efafb50020bd6" providerId="LiveId" clId="{CC5867E9-CB47-45AC-8EF2-BFA141F73464}" dt="2022-07-11T19:55:31.320" v="201" actId="478"/>
          <ac:graphicFrameMkLst>
            <pc:docMk/>
            <pc:sldMk cId="2365650238" sldId="258"/>
            <ac:graphicFrameMk id="36" creationId="{26A4B1E2-C548-9D6B-5EED-56EDB406DECB}"/>
          </ac:graphicFrameMkLst>
        </pc:graphicFrameChg>
        <pc:graphicFrameChg chg="add del mod modGraphic">
          <ac:chgData name="Trang Ha" userId="270efafb50020bd6" providerId="LiveId" clId="{CC5867E9-CB47-45AC-8EF2-BFA141F73464}" dt="2022-07-11T19:56:18.573" v="206" actId="478"/>
          <ac:graphicFrameMkLst>
            <pc:docMk/>
            <pc:sldMk cId="2365650238" sldId="258"/>
            <ac:graphicFrameMk id="37" creationId="{D68C9E53-B3E0-D4AB-DAD7-0FDAF2365250}"/>
          </ac:graphicFrameMkLst>
        </pc:graphicFrameChg>
        <pc:graphicFrameChg chg="add del mod">
          <ac:chgData name="Trang Ha" userId="270efafb50020bd6" providerId="LiveId" clId="{CC5867E9-CB47-45AC-8EF2-BFA141F73464}" dt="2022-07-11T19:57:40.846" v="214"/>
          <ac:graphicFrameMkLst>
            <pc:docMk/>
            <pc:sldMk cId="2365650238" sldId="258"/>
            <ac:graphicFrameMk id="38" creationId="{727E8225-447E-B6EC-5A8B-C049B7B1A027}"/>
          </ac:graphicFrameMkLst>
        </pc:graphicFrameChg>
        <pc:picChg chg="add del mod">
          <ac:chgData name="Trang Ha" userId="270efafb50020bd6" providerId="LiveId" clId="{CC5867E9-CB47-45AC-8EF2-BFA141F73464}" dt="2022-07-11T16:38:47.857" v="101" actId="478"/>
          <ac:picMkLst>
            <pc:docMk/>
            <pc:sldMk cId="2365650238" sldId="258"/>
            <ac:picMk id="30" creationId="{09A1AAFD-4F23-BDFC-4B8E-9DD7C9F9C801}"/>
          </ac:picMkLst>
        </pc:picChg>
        <pc:picChg chg="add del mod">
          <ac:chgData name="Trang Ha" userId="270efafb50020bd6" providerId="LiveId" clId="{CC5867E9-CB47-45AC-8EF2-BFA141F73464}" dt="2022-07-11T21:15:52.329" v="872" actId="478"/>
          <ac:picMkLst>
            <pc:docMk/>
            <pc:sldMk cId="2365650238" sldId="258"/>
            <ac:picMk id="32" creationId="{9BB27C01-FC3E-6CD3-420B-294EDCB475F4}"/>
          </ac:picMkLst>
        </pc:picChg>
        <pc:picChg chg="add del">
          <ac:chgData name="Trang Ha" userId="270efafb50020bd6" providerId="LiveId" clId="{CC5867E9-CB47-45AC-8EF2-BFA141F73464}" dt="2022-07-11T16:36:54.866" v="92" actId="478"/>
          <ac:picMkLst>
            <pc:docMk/>
            <pc:sldMk cId="2365650238" sldId="258"/>
            <ac:picMk id="205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365650238" sldId="258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1T20:55:41.433" v="615" actId="1036"/>
          <ac:cxnSpMkLst>
            <pc:docMk/>
            <pc:sldMk cId="2365650238" sldId="258"/>
            <ac:cxnSpMk id="15" creationId="{481A0930-4CF0-1F01-EB03-7AE2517BD44B}"/>
          </ac:cxnSpMkLst>
        </pc:cxnChg>
        <pc:cxnChg chg="add mod">
          <ac:chgData name="Trang Ha" userId="270efafb50020bd6" providerId="LiveId" clId="{CC5867E9-CB47-45AC-8EF2-BFA141F73464}" dt="2022-07-11T20:54:51.099" v="611" actId="1037"/>
          <ac:cxnSpMkLst>
            <pc:docMk/>
            <pc:sldMk cId="2365650238" sldId="258"/>
            <ac:cxnSpMk id="21" creationId="{DA6E9F68-F815-8C62-A6CB-5427AAC692BC}"/>
          </ac:cxnSpMkLst>
        </pc:cxnChg>
        <pc:cxnChg chg="add mod">
          <ac:chgData name="Trang Ha" userId="270efafb50020bd6" providerId="LiveId" clId="{CC5867E9-CB47-45AC-8EF2-BFA141F73464}" dt="2022-07-11T21:00:44.177" v="671" actId="14100"/>
          <ac:cxnSpMkLst>
            <pc:docMk/>
            <pc:sldMk cId="2365650238" sldId="258"/>
            <ac:cxnSpMk id="34" creationId="{AF69CC9E-3FCD-B41F-07FF-EAB96486BCE4}"/>
          </ac:cxnSpMkLst>
        </pc:cxnChg>
        <pc:cxnChg chg="add mod">
          <ac:chgData name="Trang Ha" userId="270efafb50020bd6" providerId="LiveId" clId="{CC5867E9-CB47-45AC-8EF2-BFA141F73464}" dt="2022-07-11T21:01:05.108" v="674" actId="14100"/>
          <ac:cxnSpMkLst>
            <pc:docMk/>
            <pc:sldMk cId="2365650238" sldId="258"/>
            <ac:cxnSpMk id="36" creationId="{1AC2086A-ABE0-AB76-A979-186D9F05630F}"/>
          </ac:cxnSpMkLst>
        </pc:cxnChg>
      </pc:sldChg>
      <pc:sldChg chg="modSp del">
        <pc:chgData name="Trang Ha" userId="270efafb50020bd6" providerId="LiveId" clId="{CC5867E9-CB47-45AC-8EF2-BFA141F73464}" dt="2022-07-11T21:51:35.667" v="1111" actId="2696"/>
        <pc:sldMkLst>
          <pc:docMk/>
          <pc:sldMk cId="2720404043" sldId="259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5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2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720404043" sldId="259"/>
            <ac:picMk id="3074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720404043" sldId="259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3.803" v="2695" actId="20577"/>
        <pc:sldMkLst>
          <pc:docMk/>
          <pc:sldMk cId="445810230" sldId="260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445810230" sldId="260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2T07:48:21.706" v="2686" actId="313"/>
          <ac:spMkLst>
            <pc:docMk/>
            <pc:sldMk cId="445810230" sldId="260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58.320" v="112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1.560" v="1124" actId="20577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5.092" v="1127" actId="20577"/>
          <ac:spMkLst>
            <pc:docMk/>
            <pc:sldMk cId="445810230" sldId="260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43.760" v="1149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2:08:47.512" v="1406" actId="255"/>
          <ac:spMkLst>
            <pc:docMk/>
            <pc:sldMk cId="445810230" sldId="260"/>
            <ac:spMk id="18" creationId="{75FFE066-4FFD-D43E-8820-B2911DEE2486}"/>
          </ac:spMkLst>
        </pc:spChg>
        <pc:spChg chg="del mod">
          <ac:chgData name="Trang Ha" userId="270efafb50020bd6" providerId="LiveId" clId="{CC5867E9-CB47-45AC-8EF2-BFA141F73464}" dt="2022-07-11T21:54:40.607" v="1148" actId="478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5.518" v="1145" actId="478"/>
          <ac:spMkLst>
            <pc:docMk/>
            <pc:sldMk cId="445810230" sldId="260"/>
            <ac:spMk id="20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25.878" v="1502" actId="478"/>
          <ac:spMkLst>
            <pc:docMk/>
            <pc:sldMk cId="445810230" sldId="260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8.884" v="1147" actId="478"/>
          <ac:spMkLst>
            <pc:docMk/>
            <pc:sldMk cId="445810230" sldId="260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7.130" v="1146" actId="478"/>
          <ac:spMkLst>
            <pc:docMk/>
            <pc:sldMk cId="445810230" sldId="260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0.558" v="1143" actId="478"/>
          <ac:spMkLst>
            <pc:docMk/>
            <pc:sldMk cId="445810230" sldId="260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2.778" v="1144" actId="478"/>
          <ac:spMkLst>
            <pc:docMk/>
            <pc:sldMk cId="445810230" sldId="260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0.165" v="1135" actId="478"/>
          <ac:spMkLst>
            <pc:docMk/>
            <pc:sldMk cId="445810230" sldId="260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9.364" v="1140" actId="478"/>
          <ac:spMkLst>
            <pc:docMk/>
            <pc:sldMk cId="445810230" sldId="260"/>
            <ac:spMk id="30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5.369" v="1138" actId="478"/>
          <ac:spMkLst>
            <pc:docMk/>
            <pc:sldMk cId="445810230" sldId="260"/>
            <ac:spMk id="3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2.004" v="1136" actId="478"/>
          <ac:spMkLst>
            <pc:docMk/>
            <pc:sldMk cId="445810230" sldId="260"/>
            <ac:spMk id="3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21.155" v="1141" actId="478"/>
          <ac:spMkLst>
            <pc:docMk/>
            <pc:sldMk cId="445810230" sldId="260"/>
            <ac:spMk id="3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6.896" v="1139" actId="478"/>
          <ac:spMkLst>
            <pc:docMk/>
            <pc:sldMk cId="445810230" sldId="260"/>
            <ac:spMk id="34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3.821" v="1137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CC5867E9-CB47-45AC-8EF2-BFA141F73464}" dt="2022-07-14T08:36:13.803" v="2695" actId="20577"/>
          <ac:spMkLst>
            <pc:docMk/>
            <pc:sldMk cId="445810230" sldId="260"/>
            <ac:spMk id="36" creationId="{43C7CACE-FE69-E354-3449-727C63F78D5E}"/>
          </ac:spMkLst>
        </pc:spChg>
        <pc:spChg chg="add mod">
          <ac:chgData name="Trang Ha" userId="270efafb50020bd6" providerId="LiveId" clId="{CC5867E9-CB47-45AC-8EF2-BFA141F73464}" dt="2022-07-11T22:10:15.734" v="1419" actId="1076"/>
          <ac:spMkLst>
            <pc:docMk/>
            <pc:sldMk cId="445810230" sldId="260"/>
            <ac:spMk id="39" creationId="{ED6A4735-4608-F33A-B3FC-496F04E1FFD2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0" creationId="{820430D1-4DCB-3715-F557-F4B6FB4BD1BE}"/>
          </ac:spMkLst>
        </pc:spChg>
        <pc:spChg chg="add del mod">
          <ac:chgData name="Trang Ha" userId="270efafb50020bd6" providerId="LiveId" clId="{CC5867E9-CB47-45AC-8EF2-BFA141F73464}" dt="2022-07-12T03:17:51.418" v="1825" actId="478"/>
          <ac:spMkLst>
            <pc:docMk/>
            <pc:sldMk cId="445810230" sldId="260"/>
            <ac:spMk id="41" creationId="{0768D1EB-3649-E3DE-D81F-A44193F118C6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2" creationId="{FFAC3E8C-BEA2-A827-9C87-C1919FC4285D}"/>
          </ac:spMkLst>
        </pc:spChg>
        <pc:spChg chg="add del mod">
          <ac:chgData name="Trang Ha" userId="270efafb50020bd6" providerId="LiveId" clId="{CC5867E9-CB47-45AC-8EF2-BFA141F73464}" dt="2022-07-12T03:17:54.990" v="1827" actId="478"/>
          <ac:spMkLst>
            <pc:docMk/>
            <pc:sldMk cId="445810230" sldId="260"/>
            <ac:spMk id="44" creationId="{82A8EF18-FAB0-9023-84AA-34CE24B12359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5" creationId="{B63A5797-D965-E361-CA96-51F98D49020F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6" creationId="{0141BAA9-75E1-0CE9-4695-8BFFB6BDC639}"/>
          </ac:spMkLst>
        </pc:s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CC5867E9-CB47-45AC-8EF2-BFA141F73464}" dt="2022-07-12T03:17:08.210" v="1821" actId="207"/>
          <ac:graphicFrameMkLst>
            <pc:docMk/>
            <pc:sldMk cId="445810230" sldId="260"/>
            <ac:graphicFrameMk id="16" creationId="{14F6C14E-142C-D982-A085-9582371EC231}"/>
          </ac:graphicFrameMkLst>
        </pc:graphicFrameChg>
        <pc:graphicFrameChg chg="add del mod">
          <ac:chgData name="Trang Ha" userId="270efafb50020bd6" providerId="LiveId" clId="{CC5867E9-CB47-45AC-8EF2-BFA141F73464}" dt="2022-07-11T21:59:37.338" v="1182" actId="478"/>
          <ac:graphicFrameMkLst>
            <pc:docMk/>
            <pc:sldMk cId="445810230" sldId="260"/>
            <ac:graphicFrameMk id="17" creationId="{5E3C2511-20C6-B428-1D28-93F4164F0535}"/>
          </ac:graphicFrameMkLst>
        </pc:graphicFrameChg>
        <pc:graphicFrameChg chg="add mod modGraphic">
          <ac:chgData name="Trang Ha" userId="270efafb50020bd6" providerId="LiveId" clId="{CC5867E9-CB47-45AC-8EF2-BFA141F73464}" dt="2022-07-12T03:17:22.888" v="1822" actId="207"/>
          <ac:graphicFrameMkLst>
            <pc:docMk/>
            <pc:sldMk cId="445810230" sldId="260"/>
            <ac:graphicFrameMk id="38" creationId="{971ABB95-E80D-EBCA-2FA6-0B419EA54169}"/>
          </ac:graphicFrameMkLst>
        </pc:graphicFrameChg>
        <pc:graphicFrameChg chg="add mod">
          <ac:chgData name="Trang Ha" userId="270efafb50020bd6" providerId="LiveId" clId="{CC5867E9-CB47-45AC-8EF2-BFA141F73464}" dt="2022-07-11T22:11:56.536" v="1446"/>
          <ac:graphicFrameMkLst>
            <pc:docMk/>
            <pc:sldMk cId="445810230" sldId="260"/>
            <ac:graphicFrameMk id="43" creationId="{C6D1C69B-38AB-BC12-AE64-531C110AD5B7}"/>
          </ac:graphicFrameMkLst>
        </pc:graphicFrameChg>
        <pc:picChg chg="add del mod modCrop">
          <ac:chgData name="Trang Ha" userId="270efafb50020bd6" providerId="LiveId" clId="{CC5867E9-CB47-45AC-8EF2-BFA141F73464}" dt="2022-07-11T22:02:39.343" v="1354" actId="478"/>
          <ac:picMkLst>
            <pc:docMk/>
            <pc:sldMk cId="445810230" sldId="260"/>
            <ac:picMk id="15" creationId="{1F80A17E-0222-10E6-9402-57AE19E48778}"/>
          </ac:picMkLst>
        </pc:picChg>
        <pc:picChg chg="add del mod modCrop">
          <ac:chgData name="Trang Ha" userId="270efafb50020bd6" providerId="LiveId" clId="{CC5867E9-CB47-45AC-8EF2-BFA141F73464}" dt="2022-07-11T22:02:37.990" v="1353" actId="478"/>
          <ac:picMkLst>
            <pc:docMk/>
            <pc:sldMk cId="445810230" sldId="260"/>
            <ac:picMk id="37" creationId="{F005B448-3775-3294-2902-B7384D0ED577}"/>
          </ac:picMkLst>
        </pc:picChg>
        <pc:picChg chg="del mod">
          <ac:chgData name="Trang Ha" userId="270efafb50020bd6" providerId="LiveId" clId="{CC5867E9-CB47-45AC-8EF2-BFA141F73464}" dt="2022-07-11T21:51:41.347" v="1112" actId="478"/>
          <ac:picMkLst>
            <pc:docMk/>
            <pc:sldMk cId="445810230" sldId="260"/>
            <ac:picMk id="4098" creationId="{00000000-0000-0000-0000-000000000000}"/>
          </ac:picMkLst>
        </pc:picChg>
        <pc:cxnChg chg="mod">
          <ac:chgData name="Trang Ha" userId="270efafb50020bd6" providerId="LiveId" clId="{CC5867E9-CB47-45AC-8EF2-BFA141F73464}" dt="2022-07-12T07:48:16.171" v="2684"/>
          <ac:cxnSpMkLst>
            <pc:docMk/>
            <pc:sldMk cId="445810230" sldId="260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7.264" v="2696" actId="20577"/>
        <pc:sldMkLst>
          <pc:docMk/>
          <pc:sldMk cId="2184236482" sldId="261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184236482" sldId="261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184236482" sldId="261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2:02:37.029" v="1565" actId="478"/>
          <ac:spMkLst>
            <pc:docMk/>
            <pc:sldMk cId="2184236482" sldId="261"/>
            <ac:spMk id="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33.717" v="1996" actId="478"/>
          <ac:spMkLst>
            <pc:docMk/>
            <pc:sldMk cId="2184236482" sldId="261"/>
            <ac:spMk id="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50.478" v="2006" actId="478"/>
          <ac:spMkLst>
            <pc:docMk/>
            <pc:sldMk cId="2184236482" sldId="261"/>
            <ac:spMk id="9" creationId="{00000000-0000-0000-0000-000000000000}"/>
          </ac:spMkLst>
        </pc:spChg>
        <pc:spChg chg="del mod topLvl">
          <ac:chgData name="Trang Ha" userId="270efafb50020bd6" providerId="LiveId" clId="{CC5867E9-CB47-45AC-8EF2-BFA141F73464}" dt="2022-07-12T02:02:14.027" v="1547" actId="478"/>
          <ac:spMkLst>
            <pc:docMk/>
            <pc:sldMk cId="2184236482" sldId="261"/>
            <ac:spMk id="11" creationId="{00000000-0000-0000-0000-000000000000}"/>
          </ac:spMkLst>
        </pc:spChg>
        <pc:spChg chg="add mod">
          <ac:chgData name="Trang Ha" userId="270efafb50020bd6" providerId="LiveId" clId="{CC5867E9-CB47-45AC-8EF2-BFA141F73464}" dt="2022-07-12T03:42:46.733" v="2033" actId="1076"/>
          <ac:spMkLst>
            <pc:docMk/>
            <pc:sldMk cId="2184236482" sldId="261"/>
            <ac:spMk id="13" creationId="{AC1FD047-EBF4-C100-620F-02DD708898E8}"/>
          </ac:spMkLst>
        </pc:spChg>
        <pc:spChg chg="add mod">
          <ac:chgData name="Trang Ha" userId="270efafb50020bd6" providerId="LiveId" clId="{CC5867E9-CB47-45AC-8EF2-BFA141F73464}" dt="2022-07-12T03:42:40.548" v="2032" actId="1076"/>
          <ac:spMkLst>
            <pc:docMk/>
            <pc:sldMk cId="2184236482" sldId="261"/>
            <ac:spMk id="16" creationId="{D3E94A52-A2B1-31D1-E1C3-A8915EDEB9B0}"/>
          </ac:spMkLst>
        </pc:spChg>
        <pc:spChg chg="add mod">
          <ac:chgData name="Trang Ha" userId="270efafb50020bd6" providerId="LiveId" clId="{CC5867E9-CB47-45AC-8EF2-BFA141F73464}" dt="2022-07-14T08:36:17.264" v="2696" actId="20577"/>
          <ac:spMkLst>
            <pc:docMk/>
            <pc:sldMk cId="2184236482" sldId="261"/>
            <ac:spMk id="19" creationId="{911A12A6-4EC7-1200-D183-A8F976CE736F}"/>
          </ac:spMkLst>
        </pc:spChg>
        <pc:spChg chg="add del mod">
          <ac:chgData name="Trang Ha" userId="270efafb50020bd6" providerId="LiveId" clId="{CC5867E9-CB47-45AC-8EF2-BFA141F73464}" dt="2022-07-12T02:04:13.141" v="1573"/>
          <ac:spMkLst>
            <pc:docMk/>
            <pc:sldMk cId="2184236482" sldId="261"/>
            <ac:spMk id="20" creationId="{655F5A28-29AB-60F1-8B29-89051730B163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3" creationId="{FF940C65-9CB6-4CAB-F50D-51088ABC94F5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4" creationId="{3E8A868B-C525-2EA5-3FE4-5D9B17E5B57D}"/>
          </ac:spMkLst>
        </pc:spChg>
        <pc:spChg chg="add del mod">
          <ac:chgData name="Trang Ha" userId="270efafb50020bd6" providerId="LiveId" clId="{CC5867E9-CB47-45AC-8EF2-BFA141F73464}" dt="2022-07-12T03:27:56.941" v="1835"/>
          <ac:spMkLst>
            <pc:docMk/>
            <pc:sldMk cId="2184236482" sldId="261"/>
            <ac:spMk id="28" creationId="{65035D93-9D90-A194-A3E1-1EA23776C9F4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29" creationId="{841870E5-6346-5562-437A-9843BB0828A6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30" creationId="{AE1803DE-875E-4FC8-9842-AC3A130D9779}"/>
          </ac:spMkLst>
        </pc:spChg>
        <pc:spChg chg="add del mod">
          <ac:chgData name="Trang Ha" userId="270efafb50020bd6" providerId="LiveId" clId="{CC5867E9-CB47-45AC-8EF2-BFA141F73464}" dt="2022-07-12T03:29:09.318" v="1855" actId="478"/>
          <ac:spMkLst>
            <pc:docMk/>
            <pc:sldMk cId="2184236482" sldId="261"/>
            <ac:spMk id="31" creationId="{79C9AECC-BBE7-F689-90AB-69F382E3E710}"/>
          </ac:spMkLst>
        </pc:spChg>
        <pc:spChg chg="add mod">
          <ac:chgData name="Trang Ha" userId="270efafb50020bd6" providerId="LiveId" clId="{CC5867E9-CB47-45AC-8EF2-BFA141F73464}" dt="2022-07-12T03:45:04.324" v="2044" actId="1076"/>
          <ac:spMkLst>
            <pc:docMk/>
            <pc:sldMk cId="2184236482" sldId="261"/>
            <ac:spMk id="32" creationId="{A0DB7CA0-4657-729D-0E91-FBFF004E9742}"/>
          </ac:spMkLst>
        </pc:spChg>
        <pc:spChg chg="add mod">
          <ac:chgData name="Trang Ha" userId="270efafb50020bd6" providerId="LiveId" clId="{CC5867E9-CB47-45AC-8EF2-BFA141F73464}" dt="2022-07-12T03:38:11.541" v="1990" actId="571"/>
          <ac:spMkLst>
            <pc:docMk/>
            <pc:sldMk cId="2184236482" sldId="261"/>
            <ac:spMk id="33" creationId="{02B4094D-A034-29A5-14C2-0573130F424B}"/>
          </ac:spMkLst>
        </pc:spChg>
        <pc:spChg chg="add mod">
          <ac:chgData name="Trang Ha" userId="270efafb50020bd6" providerId="LiveId" clId="{CC5867E9-CB47-45AC-8EF2-BFA141F73464}" dt="2022-07-12T03:39:00.763" v="2008" actId="14100"/>
          <ac:spMkLst>
            <pc:docMk/>
            <pc:sldMk cId="2184236482" sldId="261"/>
            <ac:spMk id="34" creationId="{45244C0E-33A5-D0E8-D863-9712D3C5CE79}"/>
          </ac:spMkLst>
        </pc:spChg>
        <pc:spChg chg="del mod">
          <ac:chgData name="Trang Ha" userId="270efafb50020bd6" providerId="LiveId" clId="{CC5867E9-CB47-45AC-8EF2-BFA141F73464}" dt="2022-07-12T01:58:52.527" v="1505" actId="478"/>
          <ac:spMkLst>
            <pc:docMk/>
            <pc:sldMk cId="2184236482" sldId="261"/>
            <ac:spMk id="3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0.725" v="1504" actId="478"/>
          <ac:spMkLst>
            <pc:docMk/>
            <pc:sldMk cId="2184236482" sldId="261"/>
            <ac:spMk id="3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46.972" v="1503" actId="478"/>
          <ac:spMkLst>
            <pc:docMk/>
            <pc:sldMk cId="2184236482" sldId="261"/>
            <ac:spMk id="3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6.462" v="1507" actId="478"/>
          <ac:spMkLst>
            <pc:docMk/>
            <pc:sldMk cId="2184236482" sldId="261"/>
            <ac:spMk id="40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3" creationId="{00000000-0000-0000-0000-000000000000}"/>
          </ac:grpSpMkLst>
        </pc:grpChg>
        <pc:grpChg chg="add del mod topLvl">
          <ac:chgData name="Trang Ha" userId="270efafb50020bd6" providerId="LiveId" clId="{CC5867E9-CB47-45AC-8EF2-BFA141F73464}" dt="2022-07-12T03:38:11.541" v="1990" actId="571"/>
          <ac:grpSpMkLst>
            <pc:docMk/>
            <pc:sldMk cId="2184236482" sldId="261"/>
            <ac:grpSpMk id="10" creationId="{00000000-0000-0000-0000-000000000000}"/>
          </ac:grpSpMkLst>
        </pc:grpChg>
        <pc:grpChg chg="del mod">
          <ac:chgData name="Trang Ha" userId="270efafb50020bd6" providerId="LiveId" clId="{CC5867E9-CB47-45AC-8EF2-BFA141F73464}" dt="2022-07-12T02:02:14.027" v="1547" actId="478"/>
          <ac:grpSpMkLst>
            <pc:docMk/>
            <pc:sldMk cId="2184236482" sldId="261"/>
            <ac:grpSpMk id="12" creationId="{00000000-0000-0000-0000-000000000000}"/>
          </ac:grpSpMkLst>
        </pc:grpChg>
        <pc:picChg chg="add del mod">
          <ac:chgData name="Trang Ha" userId="270efafb50020bd6" providerId="LiveId" clId="{CC5867E9-CB47-45AC-8EF2-BFA141F73464}" dt="2022-07-12T03:16:42.582" v="1820" actId="21"/>
          <ac:picMkLst>
            <pc:docMk/>
            <pc:sldMk cId="2184236482" sldId="261"/>
            <ac:picMk id="15" creationId="{86527B83-3BB0-FDE4-F887-AB237DBBCFB9}"/>
          </ac:picMkLst>
        </pc:picChg>
        <pc:picChg chg="add del mod">
          <ac:chgData name="Trang Ha" userId="270efafb50020bd6" providerId="LiveId" clId="{CC5867E9-CB47-45AC-8EF2-BFA141F73464}" dt="2022-07-12T03:40:43.142" v="2020" actId="478"/>
          <ac:picMkLst>
            <pc:docMk/>
            <pc:sldMk cId="2184236482" sldId="261"/>
            <ac:picMk id="18" creationId="{6ADC91D7-4786-CCD4-3BEA-17D25B14A4B3}"/>
          </ac:picMkLst>
        </pc:picChg>
        <pc:picChg chg="del mod">
          <ac:chgData name="Trang Ha" userId="270efafb50020bd6" providerId="LiveId" clId="{CC5867E9-CB47-45AC-8EF2-BFA141F73464}" dt="2022-07-12T01:58:54.387" v="1506" actId="478"/>
          <ac:picMkLst>
            <pc:docMk/>
            <pc:sldMk cId="2184236482" sldId="261"/>
            <ac:picMk id="512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184236482" sldId="261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2T03:42:25.198" v="2028" actId="1036"/>
          <ac:cxnSpMkLst>
            <pc:docMk/>
            <pc:sldMk cId="2184236482" sldId="261"/>
            <ac:cxnSpMk id="22" creationId="{E4C8B949-391D-5167-29FC-CDB1F8EDEDCA}"/>
          </ac:cxnSpMkLst>
        </pc:cxnChg>
        <pc:cxnChg chg="add mod">
          <ac:chgData name="Trang Ha" userId="270efafb50020bd6" providerId="LiveId" clId="{CC5867E9-CB47-45AC-8EF2-BFA141F73464}" dt="2022-07-12T03:47:25.156" v="2123" actId="1036"/>
          <ac:cxnSpMkLst>
            <pc:docMk/>
            <pc:sldMk cId="2184236482" sldId="261"/>
            <ac:cxnSpMk id="26" creationId="{1442DCE5-AEE8-165D-0B96-3227499E3FED}"/>
          </ac:cxnSpMkLst>
        </pc:cxnChg>
        <pc:cxnChg chg="add mod">
          <ac:chgData name="Trang Ha" userId="270efafb50020bd6" providerId="LiveId" clId="{CC5867E9-CB47-45AC-8EF2-BFA141F73464}" dt="2022-07-12T03:47:43.215" v="2127" actId="1036"/>
          <ac:cxnSpMkLst>
            <pc:docMk/>
            <pc:sldMk cId="2184236482" sldId="261"/>
            <ac:cxnSpMk id="41" creationId="{FAE95D29-F57D-6752-B341-BAF729DF79A1}"/>
          </ac:cxnSpMkLst>
        </pc:cxnChg>
        <pc:cxnChg chg="add mod">
          <ac:chgData name="Trang Ha" userId="270efafb50020bd6" providerId="LiveId" clId="{CC5867E9-CB47-45AC-8EF2-BFA141F73464}" dt="2022-07-12T03:48:01.934" v="2132" actId="14100"/>
          <ac:cxnSpMkLst>
            <pc:docMk/>
            <pc:sldMk cId="2184236482" sldId="261"/>
            <ac:cxnSpMk id="42" creationId="{7E78B5BD-576B-E318-557D-9C0BC9C55FC9}"/>
          </ac:cxnSpMkLst>
        </pc:cxnChg>
        <pc:cxnChg chg="add mod">
          <ac:chgData name="Trang Ha" userId="270efafb50020bd6" providerId="LiveId" clId="{CC5867E9-CB47-45AC-8EF2-BFA141F73464}" dt="2022-07-12T03:48:11.013" v="2135" actId="1035"/>
          <ac:cxnSpMkLst>
            <pc:docMk/>
            <pc:sldMk cId="2184236482" sldId="261"/>
            <ac:cxnSpMk id="45" creationId="{943CE90E-691F-8EFE-31E6-BC65DBBD16E3}"/>
          </ac:cxnSpMkLst>
        </pc:cxnChg>
      </pc:sldChg>
      <pc:sldChg chg="addSp delSp modSp mod addAnim delAnim modAnim modNotes">
        <pc:chgData name="Trang Ha" userId="270efafb50020bd6" providerId="LiveId" clId="{CC5867E9-CB47-45AC-8EF2-BFA141F73464}" dt="2022-07-14T08:36:22.229" v="2697" actId="20577"/>
        <pc:sldMkLst>
          <pc:docMk/>
          <pc:sldMk cId="1175197886" sldId="262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1175197886" sldId="262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7:22:34.488" v="2667" actId="478"/>
          <ac:spMkLst>
            <pc:docMk/>
            <pc:sldMk cId="1175197886" sldId="262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2T03:46:11.047" v="2119" actId="20577"/>
          <ac:spMkLst>
            <pc:docMk/>
            <pc:sldMk cId="1175197886" sldId="262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1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7:22:01.992" v="2660" actId="478"/>
          <ac:spMkLst>
            <pc:docMk/>
            <pc:sldMk cId="1175197886" sldId="262"/>
            <ac:spMk id="17" creationId="{C252F90A-BE1C-CEAC-4CE4-DF02134678BC}"/>
          </ac:spMkLst>
        </pc:spChg>
        <pc:spChg chg="add mod">
          <ac:chgData name="Trang Ha" userId="270efafb50020bd6" providerId="LiveId" clId="{CC5867E9-CB47-45AC-8EF2-BFA141F73464}" dt="2022-07-12T07:22:08.158" v="2662" actId="1076"/>
          <ac:spMkLst>
            <pc:docMk/>
            <pc:sldMk cId="1175197886" sldId="262"/>
            <ac:spMk id="18" creationId="{2A622879-EC08-56A5-F865-A59BDA801222}"/>
          </ac:spMkLst>
        </pc:spChg>
        <pc:spChg chg="add mod">
          <ac:chgData name="Trang Ha" userId="270efafb50020bd6" providerId="LiveId" clId="{CC5867E9-CB47-45AC-8EF2-BFA141F73464}" dt="2022-07-12T07:24:19.250" v="2672" actId="208"/>
          <ac:spMkLst>
            <pc:docMk/>
            <pc:sldMk cId="1175197886" sldId="262"/>
            <ac:spMk id="19" creationId="{C3D86857-7FFC-4B2D-65A4-B5E0B0677617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5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0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1" creationId="{028A0D8E-BE21-CD4C-ED1B-9B3561202BEE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2" creationId="{E23AA91A-0669-D50F-013B-8836194EB3BD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3" creationId="{520CCFD3-8044-F3A8-F13A-EB4537AF7A15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4" creationId="{600C81D0-E756-6D21-26A2-BCECBE9FFE2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5" creationId="{285EE8FE-9D40-4B15-79FC-6CE9546C311B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6" creationId="{0C221731-80A1-7ED1-58AA-4A8706A678E3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7" creationId="{33E440C4-0602-FA05-B4ED-C45D38796E32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8" creationId="{5B300F4B-4EAC-B88B-31DC-B38F70A624AF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9" creationId="{197DEA64-46BB-E439-5E98-8E9B10A36F01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40" creationId="{00B34C18-9619-58CD-EE9B-F49C0446766B}"/>
          </ac:spMkLst>
        </pc:spChg>
        <pc:spChg chg="add mod">
          <ac:chgData name="Trang Ha" userId="270efafb50020bd6" providerId="LiveId" clId="{CC5867E9-CB47-45AC-8EF2-BFA141F73464}" dt="2022-07-12T07:22:05.402" v="2661" actId="1076"/>
          <ac:spMkLst>
            <pc:docMk/>
            <pc:sldMk cId="1175197886" sldId="262"/>
            <ac:spMk id="41" creationId="{00E37965-7CDB-70E4-65ED-265354AF6982}"/>
          </ac:spMkLst>
        </pc:spChg>
        <pc:spChg chg="add mod">
          <ac:chgData name="Trang Ha" userId="270efafb50020bd6" providerId="LiveId" clId="{CC5867E9-CB47-45AC-8EF2-BFA141F73464}" dt="2022-07-12T07:19:13.261" v="2657" actId="2710"/>
          <ac:spMkLst>
            <pc:docMk/>
            <pc:sldMk cId="1175197886" sldId="262"/>
            <ac:spMk id="42" creationId="{B5627CC4-93F8-36AD-69F5-6018A1FDF35B}"/>
          </ac:spMkLst>
        </pc:spChg>
        <pc:spChg chg="add mod">
          <ac:chgData name="Trang Ha" userId="270efafb50020bd6" providerId="LiveId" clId="{CC5867E9-CB47-45AC-8EF2-BFA141F73464}" dt="2022-07-14T08:36:22.229" v="2697" actId="20577"/>
          <ac:spMkLst>
            <pc:docMk/>
            <pc:sldMk cId="1175197886" sldId="262"/>
            <ac:spMk id="43" creationId="{432A9B23-BD41-B8D9-23B7-DBE41CE925AB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2" creationId="{00000000-0000-0000-0000-000000000000}"/>
          </ac:grpSpMkLst>
        </pc:grpChg>
        <pc:graphicFrameChg chg="del mod">
          <ac:chgData name="Trang Ha" userId="270efafb50020bd6" providerId="LiveId" clId="{CC5867E9-CB47-45AC-8EF2-BFA141F73464}" dt="2022-07-12T03:45:10.694" v="2045" actId="478"/>
          <ac:graphicFrameMkLst>
            <pc:docMk/>
            <pc:sldMk cId="1175197886" sldId="262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CC5867E9-CB47-45AC-8EF2-BFA141F73464}" dt="2022-07-12T07:16:54.240" v="2632" actId="478"/>
          <ac:picMkLst>
            <pc:docMk/>
            <pc:sldMk cId="1175197886" sldId="262"/>
            <ac:picMk id="16" creationId="{8C12A52F-BA97-1CF9-EF91-7FBB609A3322}"/>
          </ac:picMkLst>
        </pc:picChg>
        <pc:picChg chg="mod">
          <ac:chgData name="Trang Ha" userId="270efafb50020bd6" providerId="LiveId" clId="{CC5867E9-CB47-45AC-8EF2-BFA141F73464}" dt="2022-07-12T07:17:21.217" v="2637" actId="1076"/>
          <ac:picMkLst>
            <pc:docMk/>
            <pc:sldMk cId="1175197886" sldId="262"/>
            <ac:picMk id="614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1175197886" sldId="262"/>
            <ac:cxnSpMk id="4" creationId="{00000000-0000-0000-0000-000000000000}"/>
          </ac:cxnSpMkLst>
        </pc:cxnChg>
      </pc:sldChg>
      <pc:sldChg chg="modSp del modNotes">
        <pc:chgData name="Trang Ha" userId="270efafb50020bd6" providerId="LiveId" clId="{CC5867E9-CB47-45AC-8EF2-BFA141F73464}" dt="2022-07-12T07:19:22.838" v="2658" actId="2696"/>
        <pc:sldMkLst>
          <pc:docMk/>
          <pc:sldMk cId="927396885" sldId="263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2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3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1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7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59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4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7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3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717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927396885" sldId="263"/>
            <ac:cxnSpMk id="4" creationId="{00000000-0000-0000-0000-000000000000}"/>
          </ac:cxnSpMkLst>
        </pc:cxnChg>
      </pc:sldChg>
      <pc:sldChg chg="modSp modNotes">
        <pc:chgData name="Trang Ha" userId="270efafb50020bd6" providerId="LiveId" clId="{CC5867E9-CB47-45AC-8EF2-BFA141F73464}" dt="2022-07-12T07:48:16.171" v="2684"/>
        <pc:sldMkLst>
          <pc:docMk/>
          <pc:sldMk cId="2633445447" sldId="264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633445447" sldId="264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4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3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7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9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0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8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633445447" sldId="264"/>
            <ac:cxnSpMk id="4" creationId="{00000000-0000-0000-0000-000000000000}"/>
          </ac:cxnSpMkLst>
        </pc:cxnChg>
      </pc:sldChg>
      <pc:sldChg chg="addSp delSp modSp add mod modAnim">
        <pc:chgData name="Trang Ha" userId="270efafb50020bd6" providerId="LiveId" clId="{CC5867E9-CB47-45AC-8EF2-BFA141F73464}" dt="2022-07-14T08:34:55.101" v="2691" actId="20577"/>
        <pc:sldMkLst>
          <pc:docMk/>
          <pc:sldMk cId="251112523" sldId="265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51112523" sldId="265"/>
            <ac:spMk id="5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32.425" v="1116" actId="478"/>
          <ac:spMkLst>
            <pc:docMk/>
            <pc:sldMk cId="251112523" sldId="265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1:11:45.524" v="819" actId="20577"/>
          <ac:spMkLst>
            <pc:docMk/>
            <pc:sldMk cId="251112523" sldId="265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1:40:18.178" v="1071" actId="1076"/>
          <ac:spMkLst>
            <pc:docMk/>
            <pc:sldMk cId="251112523" sldId="265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21:10:56.256" v="705" actId="478"/>
          <ac:spMkLst>
            <pc:docMk/>
            <pc:sldMk cId="251112523" sldId="265"/>
            <ac:spMk id="16" creationId="{DA9E9896-0501-F544-DF62-08EB4E460502}"/>
          </ac:spMkLst>
        </pc:spChg>
        <pc:spChg chg="mod">
          <ac:chgData name="Trang Ha" userId="270efafb50020bd6" providerId="LiveId" clId="{CC5867E9-CB47-45AC-8EF2-BFA141F73464}" dt="2022-07-11T21:35:36.163" v="1053" actId="208"/>
          <ac:spMkLst>
            <pc:docMk/>
            <pc:sldMk cId="251112523" sldId="265"/>
            <ac:spMk id="17" creationId="{9CDE9E95-7584-5698-1D97-2521922D329E}"/>
          </ac:spMkLst>
        </pc:spChg>
        <pc:spChg chg="mod">
          <ac:chgData name="Trang Ha" userId="270efafb50020bd6" providerId="LiveId" clId="{CC5867E9-CB47-45AC-8EF2-BFA141F73464}" dt="2022-07-12T07:32:48.639" v="2681" actId="1076"/>
          <ac:spMkLst>
            <pc:docMk/>
            <pc:sldMk cId="251112523" sldId="265"/>
            <ac:spMk id="18" creationId="{B068C7E2-A906-6806-B683-68496386A1B6}"/>
          </ac:spMkLst>
        </pc:spChg>
        <pc:spChg chg="add mod">
          <ac:chgData name="Trang Ha" userId="270efafb50020bd6" providerId="LiveId" clId="{CC5867E9-CB47-45AC-8EF2-BFA141F73464}" dt="2022-07-11T21:18:02.295" v="880" actId="1076"/>
          <ac:spMkLst>
            <pc:docMk/>
            <pc:sldMk cId="251112523" sldId="265"/>
            <ac:spMk id="23" creationId="{664C2EA8-8E12-3A8D-A6B1-03127A7C07BD}"/>
          </ac:spMkLst>
        </pc:spChg>
        <pc:spChg chg="mod">
          <ac:chgData name="Trang Ha" userId="270efafb50020bd6" providerId="LiveId" clId="{CC5867E9-CB47-45AC-8EF2-BFA141F73464}" dt="2022-07-11T21:41:33.147" v="1079" actId="1076"/>
          <ac:spMkLst>
            <pc:docMk/>
            <pc:sldMk cId="251112523" sldId="265"/>
            <ac:spMk id="30" creationId="{2529E413-BF70-2A2D-E8D9-BD479620029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1" creationId="{BE3C2F9C-3824-716C-2682-83F4F584392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3" creationId="{DE6FD6D0-5908-8D72-456A-FEE765C4A5FD}"/>
          </ac:spMkLst>
        </pc:spChg>
        <pc:spChg chg="add mod">
          <ac:chgData name="Trang Ha" userId="270efafb50020bd6" providerId="LiveId" clId="{CC5867E9-CB47-45AC-8EF2-BFA141F73464}" dt="2022-07-11T21:18:30.542" v="883" actId="1076"/>
          <ac:spMkLst>
            <pc:docMk/>
            <pc:sldMk cId="251112523" sldId="265"/>
            <ac:spMk id="37" creationId="{4C321222-D9FF-EA12-B8F3-3449853F8516}"/>
          </ac:spMkLst>
        </pc:spChg>
        <pc:spChg chg="add mod">
          <ac:chgData name="Trang Ha" userId="270efafb50020bd6" providerId="LiveId" clId="{CC5867E9-CB47-45AC-8EF2-BFA141F73464}" dt="2022-07-11T21:18:09.849" v="881" actId="1076"/>
          <ac:spMkLst>
            <pc:docMk/>
            <pc:sldMk cId="251112523" sldId="265"/>
            <ac:spMk id="38" creationId="{26E8457C-F8E2-6434-E4D6-750DAAA73D95}"/>
          </ac:spMkLst>
        </pc:spChg>
        <pc:spChg chg="add mod">
          <ac:chgData name="Trang Ha" userId="270efafb50020bd6" providerId="LiveId" clId="{CC5867E9-CB47-45AC-8EF2-BFA141F73464}" dt="2022-07-11T21:18:23.084" v="882" actId="1076"/>
          <ac:spMkLst>
            <pc:docMk/>
            <pc:sldMk cId="251112523" sldId="265"/>
            <ac:spMk id="39" creationId="{4A0FBFD7-8D3C-C815-E23E-F87E9ADF9AE5}"/>
          </ac:spMkLst>
        </pc:spChg>
        <pc:spChg chg="add mod">
          <ac:chgData name="Trang Ha" userId="270efafb50020bd6" providerId="LiveId" clId="{CC5867E9-CB47-45AC-8EF2-BFA141F73464}" dt="2022-07-11T21:19:52.059" v="897" actId="1076"/>
          <ac:spMkLst>
            <pc:docMk/>
            <pc:sldMk cId="251112523" sldId="265"/>
            <ac:spMk id="40" creationId="{8EF20BB1-6672-551D-9B43-415FEE0BE4DD}"/>
          </ac:spMkLst>
        </pc:spChg>
        <pc:spChg chg="add mod">
          <ac:chgData name="Trang Ha" userId="270efafb50020bd6" providerId="LiveId" clId="{CC5867E9-CB47-45AC-8EF2-BFA141F73464}" dt="2022-07-11T21:19:56.561" v="898" actId="1076"/>
          <ac:spMkLst>
            <pc:docMk/>
            <pc:sldMk cId="251112523" sldId="265"/>
            <ac:spMk id="41" creationId="{A804299F-B3DD-FB87-1F46-D8217D71CA8A}"/>
          </ac:spMkLst>
        </pc:spChg>
        <pc:spChg chg="add mod">
          <ac:chgData name="Trang Ha" userId="270efafb50020bd6" providerId="LiveId" clId="{CC5867E9-CB47-45AC-8EF2-BFA141F73464}" dt="2022-07-11T21:19:45.004" v="896" actId="1076"/>
          <ac:spMkLst>
            <pc:docMk/>
            <pc:sldMk cId="251112523" sldId="265"/>
            <ac:spMk id="42" creationId="{2585084E-021D-4B9E-DDDE-5B5C867DBCD7}"/>
          </ac:spMkLst>
        </pc:spChg>
        <pc:spChg chg="add mod">
          <ac:chgData name="Trang Ha" userId="270efafb50020bd6" providerId="LiveId" clId="{CC5867E9-CB47-45AC-8EF2-BFA141F73464}" dt="2022-07-11T21:20:15.158" v="904" actId="20577"/>
          <ac:spMkLst>
            <pc:docMk/>
            <pc:sldMk cId="251112523" sldId="265"/>
            <ac:spMk id="43" creationId="{23D2610F-9B8A-64EA-3579-2A4142DFF58C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8" creationId="{E44E77E9-B2BC-B265-F5AC-0D081B3D20FD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9" creationId="{B9F4CA1A-184D-3F83-26DF-FB2E13EE1289}"/>
          </ac:spMkLst>
        </pc:spChg>
        <pc:spChg chg="add mod">
          <ac:chgData name="Trang Ha" userId="270efafb50020bd6" providerId="LiveId" clId="{CC5867E9-CB47-45AC-8EF2-BFA141F73464}" dt="2022-07-11T21:37:52.491" v="1062" actId="208"/>
          <ac:spMkLst>
            <pc:docMk/>
            <pc:sldMk cId="251112523" sldId="265"/>
            <ac:spMk id="53" creationId="{0FE71981-318A-F751-C35E-297AFA592062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4" creationId="{72BCA402-2479-7E1D-3F52-5E277BC1DB36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5" creationId="{4A5E81A4-4A23-80B7-211D-92168E2EEF60}"/>
          </ac:spMkLst>
        </pc:spChg>
        <pc:spChg chg="add mod">
          <ac:chgData name="Trang Ha" userId="270efafb50020bd6" providerId="LiveId" clId="{CC5867E9-CB47-45AC-8EF2-BFA141F73464}" dt="2022-07-11T21:44:41.635" v="1105" actId="1036"/>
          <ac:spMkLst>
            <pc:docMk/>
            <pc:sldMk cId="251112523" sldId="265"/>
            <ac:spMk id="71" creationId="{89A10376-42BA-FB86-FD38-3E11B148271B}"/>
          </ac:spMkLst>
        </pc:spChg>
        <pc:spChg chg="add mod">
          <ac:chgData name="Trang Ha" userId="270efafb50020bd6" providerId="LiveId" clId="{CC5867E9-CB47-45AC-8EF2-BFA141F73464}" dt="2022-07-14T08:34:55.101" v="2691" actId="20577"/>
          <ac:spMkLst>
            <pc:docMk/>
            <pc:sldMk cId="251112523" sldId="265"/>
            <ac:spMk id="72" creationId="{3E529623-9393-A362-44D9-894C4620B1AE}"/>
          </ac:spMkLst>
        </pc:spChg>
        <pc:graphicFrameChg chg="mod modGraphic">
          <ac:chgData name="Trang Ha" userId="270efafb50020bd6" providerId="LiveId" clId="{CC5867E9-CB47-45AC-8EF2-BFA141F73464}" dt="2022-07-11T21:36:51.382" v="1056" actId="1076"/>
          <ac:graphicFrameMkLst>
            <pc:docMk/>
            <pc:sldMk cId="251112523" sldId="265"/>
            <ac:graphicFrameMk id="35" creationId="{EC48121A-286D-536C-9F18-60A156D90669}"/>
          </ac:graphicFrameMkLst>
        </pc:graphicFrameChg>
        <pc:picChg chg="del">
          <ac:chgData name="Trang Ha" userId="270efafb50020bd6" providerId="LiveId" clId="{CC5867E9-CB47-45AC-8EF2-BFA141F73464}" dt="2022-07-11T21:16:00.935" v="873" actId="478"/>
          <ac:picMkLst>
            <pc:docMk/>
            <pc:sldMk cId="251112523" sldId="265"/>
            <ac:picMk id="32" creationId="{9BB27C01-FC3E-6CD3-420B-294EDCB475F4}"/>
          </ac:picMkLst>
        </pc:pic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15" creationId="{481A0930-4CF0-1F01-EB03-7AE2517BD44B}"/>
          </ac:cxnSpMkLst>
        </pc:cxn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21" creationId="{DA6E9F68-F815-8C62-A6CB-5427AAC692BC}"/>
          </ac:cxnSpMkLst>
        </pc:cxnChg>
        <pc:cxnChg chg="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34" creationId="{AF69CC9E-3FCD-B41F-07FF-EAB96486BCE4}"/>
          </ac:cxnSpMkLst>
        </pc:cxnChg>
        <pc:cxnChg chg="mod">
          <ac:chgData name="Trang Ha" userId="270efafb50020bd6" providerId="LiveId" clId="{CC5867E9-CB47-45AC-8EF2-BFA141F73464}" dt="2022-07-11T21:10:52.291" v="704" actId="1076"/>
          <ac:cxnSpMkLst>
            <pc:docMk/>
            <pc:sldMk cId="251112523" sldId="265"/>
            <ac:cxnSpMk id="36" creationId="{1AC2086A-ABE0-AB76-A979-186D9F05630F}"/>
          </ac:cxnSpMkLst>
        </pc:cxnChg>
        <pc:cxnChg chg="add 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44" creationId="{9D9D8116-DCE2-E008-0BD1-499DFB1E9901}"/>
          </ac:cxnSpMkLst>
        </pc:cxnChg>
        <pc:cxnChg chg="add mod">
          <ac:chgData name="Trang Ha" userId="270efafb50020bd6" providerId="LiveId" clId="{CC5867E9-CB47-45AC-8EF2-BFA141F73464}" dt="2022-07-11T21:36:51.382" v="1056" actId="1076"/>
          <ac:cxnSpMkLst>
            <pc:docMk/>
            <pc:sldMk cId="251112523" sldId="265"/>
            <ac:cxnSpMk id="50" creationId="{F9BD6DFE-D12A-63AF-0846-2AAC63F1628C}"/>
          </ac:cxnSpMkLst>
        </pc:cxnChg>
        <pc:cxnChg chg="add mod">
          <ac:chgData name="Trang Ha" userId="270efafb50020bd6" providerId="LiveId" clId="{CC5867E9-CB47-45AC-8EF2-BFA141F73464}" dt="2022-07-11T21:37:04.464" v="1057" actId="208"/>
          <ac:cxnSpMkLst>
            <pc:docMk/>
            <pc:sldMk cId="251112523" sldId="265"/>
            <ac:cxnSpMk id="54" creationId="{9454F8B2-85BD-7A41-B07C-7F4D2968297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6" creationId="{F62A0C6A-BCA1-4119-7B10-8AF225AA78E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8" creationId="{C0E78087-2910-49D5-4E50-FD91C40AEE18}"/>
          </ac:cxnSpMkLst>
        </pc:cxnChg>
      </pc:sldChg>
      <pc:sldChg chg="new">
        <pc:chgData name="Trang Ha" userId="270efafb50020bd6" providerId="LiveId" clId="{CC5867E9-CB47-45AC-8EF2-BFA141F73464}" dt="2022-07-12T07:32:06.258" v="2675" actId="680"/>
        <pc:sldMkLst>
          <pc:docMk/>
          <pc:sldMk cId="1181707059" sldId="266"/>
        </pc:sldMkLst>
      </pc:sldChg>
      <pc:sldMasterChg chg="modSp modSldLayout">
        <pc:chgData name="Trang Ha" userId="270efafb50020bd6" providerId="LiveId" clId="{CC5867E9-CB47-45AC-8EF2-BFA141F73464}" dt="2022-07-11T20:12:18.637" v="280"/>
        <pc:sldMasterMkLst>
          <pc:docMk/>
          <pc:sldMasterMk cId="2265790160" sldId="2147483648"/>
        </pc:sldMasterMkLst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6" creationId="{00000000-0000-0000-0000-000000000000}"/>
          </ac:spMkLst>
        </pc:sp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070776599" sldId="214748364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801532484" sldId="2147483651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066589251" sldId="2147483652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776448581" sldId="2147483653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4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5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6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174979064" sldId="2147483656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569980988" sldId="2147483657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710846413" sldId="214748365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5200" y="4299416"/>
            <a:ext cx="139446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GV; PHẠM THỊ HƯƠNG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27561" y="667155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08400" y="1041400"/>
            <a:ext cx="89027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60500" y="1752600"/>
            <a:ext cx="6973471" cy="681454"/>
            <a:chOff x="1470819" y="1943100"/>
            <a:chExt cx="69734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3257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97500"/>
              </p:ext>
            </p:extLst>
          </p:nvPr>
        </p:nvGraphicFramePr>
        <p:xfrm>
          <a:off x="832737" y="2420917"/>
          <a:ext cx="14590526" cy="640514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316233">
                  <a:extLst>
                    <a:ext uri="{9D8B030D-6E8A-4147-A177-3AD203B41FA5}">
                      <a16:colId xmlns:a16="http://schemas.microsoft.com/office/drawing/2014/main" val="2586016178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3347960833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944524661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3529670723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2022177149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3016156264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3918338774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200217057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3936532731"/>
                    </a:ext>
                  </a:extLst>
                </a:gridCol>
                <a:gridCol w="1297298">
                  <a:extLst>
                    <a:ext uri="{9D8B030D-6E8A-4147-A177-3AD203B41FA5}">
                      <a16:colId xmlns:a16="http://schemas.microsoft.com/office/drawing/2014/main" val="2159739859"/>
                    </a:ext>
                  </a:extLst>
                </a:gridCol>
                <a:gridCol w="1447131">
                  <a:extLst>
                    <a:ext uri="{9D8B030D-6E8A-4147-A177-3AD203B41FA5}">
                      <a16:colId xmlns:a16="http://schemas.microsoft.com/office/drawing/2014/main" val="1444729406"/>
                    </a:ext>
                  </a:extLst>
                </a:gridCol>
              </a:tblGrid>
              <a:tr h="711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013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629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770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2459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994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51395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17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9211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429C2B9-6BCD-D8C4-5F9C-A3B4C1032A1D}"/>
              </a:ext>
            </a:extLst>
          </p:cNvPr>
          <p:cNvSpPr txBox="1"/>
          <p:nvPr/>
        </p:nvSpPr>
        <p:spPr>
          <a:xfrm>
            <a:off x="1270000" y="4572000"/>
            <a:ext cx="533400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E9896-0501-F544-DF62-08EB4E460502}"/>
              </a:ext>
            </a:extLst>
          </p:cNvPr>
          <p:cNvSpPr txBox="1"/>
          <p:nvPr/>
        </p:nvSpPr>
        <p:spPr>
          <a:xfrm>
            <a:off x="6451600" y="2398931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E9E95-7584-5698-1D97-2521922D329E}"/>
              </a:ext>
            </a:extLst>
          </p:cNvPr>
          <p:cNvSpPr txBox="1"/>
          <p:nvPr/>
        </p:nvSpPr>
        <p:spPr>
          <a:xfrm>
            <a:off x="5232400" y="2432447"/>
            <a:ext cx="533400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68C7E2-A906-6806-B683-68496386A1B6}"/>
              </a:ext>
            </a:extLst>
          </p:cNvPr>
          <p:cNvSpPr txBox="1"/>
          <p:nvPr/>
        </p:nvSpPr>
        <p:spPr>
          <a:xfrm>
            <a:off x="5116328" y="4559478"/>
            <a:ext cx="66217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1A0930-4CF0-1F01-EB03-7AE2517BD44B}"/>
              </a:ext>
            </a:extLst>
          </p:cNvPr>
          <p:cNvCxnSpPr>
            <a:cxnSpLocks/>
          </p:cNvCxnSpPr>
          <p:nvPr/>
        </p:nvCxnSpPr>
        <p:spPr>
          <a:xfrm>
            <a:off x="1803400" y="5105400"/>
            <a:ext cx="33129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E9F68-F815-8C62-A6CB-5427AAC692BC}"/>
              </a:ext>
            </a:extLst>
          </p:cNvPr>
          <p:cNvCxnSpPr>
            <a:cxnSpLocks/>
          </p:cNvCxnSpPr>
          <p:nvPr/>
        </p:nvCxnSpPr>
        <p:spPr>
          <a:xfrm>
            <a:off x="5613400" y="3053953"/>
            <a:ext cx="11815" cy="151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29E413-BF70-2A2D-E8D9-BD479620029E}"/>
              </a:ext>
            </a:extLst>
          </p:cNvPr>
          <p:cNvSpPr txBox="1"/>
          <p:nvPr/>
        </p:nvSpPr>
        <p:spPr>
          <a:xfrm>
            <a:off x="1273175" y="5991092"/>
            <a:ext cx="533400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C2F9C-3824-716C-2682-83F4F584392E}"/>
              </a:ext>
            </a:extLst>
          </p:cNvPr>
          <p:cNvSpPr txBox="1"/>
          <p:nvPr/>
        </p:nvSpPr>
        <p:spPr>
          <a:xfrm>
            <a:off x="10414000" y="5991091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FD6D0-5908-8D72-456A-FEE765C4A5FD}"/>
              </a:ext>
            </a:extLst>
          </p:cNvPr>
          <p:cNvSpPr txBox="1"/>
          <p:nvPr/>
        </p:nvSpPr>
        <p:spPr>
          <a:xfrm>
            <a:off x="10518330" y="2432446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69CC9E-3FCD-B41F-07FF-EAB96486BCE4}"/>
              </a:ext>
            </a:extLst>
          </p:cNvPr>
          <p:cNvCxnSpPr>
            <a:cxnSpLocks/>
          </p:cNvCxnSpPr>
          <p:nvPr/>
        </p:nvCxnSpPr>
        <p:spPr>
          <a:xfrm>
            <a:off x="1803400" y="6559019"/>
            <a:ext cx="8610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023600" y="3063343"/>
            <a:ext cx="0" cy="29277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522998" y="580543"/>
            <a:ext cx="1215333" cy="523220"/>
            <a:chOff x="7022642" y="641502"/>
            <a:chExt cx="1194827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60500" y="1752600"/>
            <a:ext cx="8488308" cy="681454"/>
            <a:chOff x="1470819" y="1943100"/>
            <a:chExt cx="848830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8406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50292"/>
              </p:ext>
            </p:extLst>
          </p:nvPr>
        </p:nvGraphicFramePr>
        <p:xfrm>
          <a:off x="364021" y="2589413"/>
          <a:ext cx="12725399" cy="632920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47977">
                  <a:extLst>
                    <a:ext uri="{9D8B030D-6E8A-4147-A177-3AD203B41FA5}">
                      <a16:colId xmlns:a16="http://schemas.microsoft.com/office/drawing/2014/main" val="2586016178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val="3347960833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val="944524661"/>
                    </a:ext>
                  </a:extLst>
                </a:gridCol>
                <a:gridCol w="1148046">
                  <a:extLst>
                    <a:ext uri="{9D8B030D-6E8A-4147-A177-3AD203B41FA5}">
                      <a16:colId xmlns:a16="http://schemas.microsoft.com/office/drawing/2014/main" val="3529670723"/>
                    </a:ext>
                  </a:extLst>
                </a:gridCol>
                <a:gridCol w="1147908">
                  <a:extLst>
                    <a:ext uri="{9D8B030D-6E8A-4147-A177-3AD203B41FA5}">
                      <a16:colId xmlns:a16="http://schemas.microsoft.com/office/drawing/2014/main" val="2022177149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val="3016156264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val="3918338774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val="200217057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val="3936532731"/>
                    </a:ext>
                  </a:extLst>
                </a:gridCol>
                <a:gridCol w="1131463">
                  <a:extLst>
                    <a:ext uri="{9D8B030D-6E8A-4147-A177-3AD203B41FA5}">
                      <a16:colId xmlns:a16="http://schemas.microsoft.com/office/drawing/2014/main" val="2159739859"/>
                    </a:ext>
                  </a:extLst>
                </a:gridCol>
                <a:gridCol w="1262143">
                  <a:extLst>
                    <a:ext uri="{9D8B030D-6E8A-4147-A177-3AD203B41FA5}">
                      <a16:colId xmlns:a16="http://schemas.microsoft.com/office/drawing/2014/main" val="1444729406"/>
                    </a:ext>
                  </a:extLst>
                </a:gridCol>
              </a:tblGrid>
              <a:tr h="70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013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62906"/>
                  </a:ext>
                </a:extLst>
              </a:tr>
              <a:tr h="71842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7700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2459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994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51395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17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9211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429C2B9-6BCD-D8C4-5F9C-A3B4C1032A1D}"/>
              </a:ext>
            </a:extLst>
          </p:cNvPr>
          <p:cNvSpPr txBox="1"/>
          <p:nvPr/>
        </p:nvSpPr>
        <p:spPr>
          <a:xfrm>
            <a:off x="725599" y="4001620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E9E95-7584-5698-1D97-2521922D329E}"/>
              </a:ext>
            </a:extLst>
          </p:cNvPr>
          <p:cNvSpPr txBox="1"/>
          <p:nvPr/>
        </p:nvSpPr>
        <p:spPr>
          <a:xfrm>
            <a:off x="6451600" y="2589413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68C7E2-A906-6806-B683-68496386A1B6}"/>
              </a:ext>
            </a:extLst>
          </p:cNvPr>
          <p:cNvSpPr txBox="1"/>
          <p:nvPr/>
        </p:nvSpPr>
        <p:spPr>
          <a:xfrm>
            <a:off x="6357444" y="3982849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1A0930-4CF0-1F01-EB03-7AE2517BD44B}"/>
              </a:ext>
            </a:extLst>
          </p:cNvPr>
          <p:cNvCxnSpPr>
            <a:cxnSpLocks/>
          </p:cNvCxnSpPr>
          <p:nvPr/>
        </p:nvCxnSpPr>
        <p:spPr>
          <a:xfrm flipV="1">
            <a:off x="1226031" y="4548402"/>
            <a:ext cx="5097764" cy="18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E9F68-F815-8C62-A6CB-5427AAC692BC}"/>
              </a:ext>
            </a:extLst>
          </p:cNvPr>
          <p:cNvCxnSpPr>
            <a:cxnSpLocks/>
          </p:cNvCxnSpPr>
          <p:nvPr/>
        </p:nvCxnSpPr>
        <p:spPr>
          <a:xfrm flipV="1">
            <a:off x="6931228" y="3204966"/>
            <a:ext cx="0" cy="8101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29E413-BF70-2A2D-E8D9-BD479620029E}"/>
              </a:ext>
            </a:extLst>
          </p:cNvPr>
          <p:cNvSpPr txBox="1"/>
          <p:nvPr/>
        </p:nvSpPr>
        <p:spPr>
          <a:xfrm>
            <a:off x="744519" y="471547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C2F9C-3824-716C-2682-83F4F584392E}"/>
              </a:ext>
            </a:extLst>
          </p:cNvPr>
          <p:cNvSpPr txBox="1"/>
          <p:nvPr/>
        </p:nvSpPr>
        <p:spPr>
          <a:xfrm>
            <a:off x="7484588" y="4718447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FD6D0-5908-8D72-456A-FEE765C4A5FD}"/>
              </a:ext>
            </a:extLst>
          </p:cNvPr>
          <p:cNvSpPr txBox="1"/>
          <p:nvPr/>
        </p:nvSpPr>
        <p:spPr>
          <a:xfrm>
            <a:off x="7594600" y="2590800"/>
            <a:ext cx="643413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69CC9E-3FCD-B41F-07FF-EAB96486BCE4}"/>
              </a:ext>
            </a:extLst>
          </p:cNvPr>
          <p:cNvCxnSpPr>
            <a:cxnSpLocks/>
          </p:cNvCxnSpPr>
          <p:nvPr/>
        </p:nvCxnSpPr>
        <p:spPr>
          <a:xfrm flipV="1">
            <a:off x="1270000" y="5257800"/>
            <a:ext cx="6214587" cy="12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693052" y="6672995"/>
            <a:ext cx="0" cy="1195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64C2EA8-8E12-3A8D-A6B1-03127A7C07BD}"/>
              </a:ext>
            </a:extLst>
          </p:cNvPr>
          <p:cNvSpPr txBox="1"/>
          <p:nvPr/>
        </p:nvSpPr>
        <p:spPr>
          <a:xfrm>
            <a:off x="13148655" y="4767779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321222-D9FF-EA12-B8F3-3449853F8516}"/>
              </a:ext>
            </a:extLst>
          </p:cNvPr>
          <p:cNvSpPr txBox="1"/>
          <p:nvPr/>
        </p:nvSpPr>
        <p:spPr>
          <a:xfrm>
            <a:off x="13148655" y="5492346"/>
            <a:ext cx="1658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 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E8457C-F8E2-6434-E4D6-750DAAA73D95}"/>
              </a:ext>
            </a:extLst>
          </p:cNvPr>
          <p:cNvSpPr txBox="1"/>
          <p:nvPr/>
        </p:nvSpPr>
        <p:spPr>
          <a:xfrm>
            <a:off x="13179492" y="6832467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0FBFD7-8D3C-C815-E23E-F87E9ADF9AE5}"/>
              </a:ext>
            </a:extLst>
          </p:cNvPr>
          <p:cNvSpPr txBox="1"/>
          <p:nvPr/>
        </p:nvSpPr>
        <p:spPr>
          <a:xfrm>
            <a:off x="13123069" y="3967895"/>
            <a:ext cx="16290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20BB1-6672-551D-9B43-415FEE0BE4DD}"/>
              </a:ext>
            </a:extLst>
          </p:cNvPr>
          <p:cNvSpPr txBox="1"/>
          <p:nvPr/>
        </p:nvSpPr>
        <p:spPr>
          <a:xfrm>
            <a:off x="14736235" y="3956447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04299F-B3DD-FB87-1F46-D8217D71CA8A}"/>
              </a:ext>
            </a:extLst>
          </p:cNvPr>
          <p:cNvSpPr txBox="1"/>
          <p:nvPr/>
        </p:nvSpPr>
        <p:spPr>
          <a:xfrm>
            <a:off x="14664851" y="4724995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5084E-021D-4B9E-DDDE-5B5C867DBCD7}"/>
              </a:ext>
            </a:extLst>
          </p:cNvPr>
          <p:cNvSpPr txBox="1"/>
          <p:nvPr/>
        </p:nvSpPr>
        <p:spPr>
          <a:xfrm>
            <a:off x="14793385" y="5451193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D2610F-9B8A-64EA-3579-2A4142DFF58C}"/>
              </a:ext>
            </a:extLst>
          </p:cNvPr>
          <p:cNvSpPr txBox="1"/>
          <p:nvPr/>
        </p:nvSpPr>
        <p:spPr>
          <a:xfrm>
            <a:off x="14682251" y="6791314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D9D8116-DCE2-E008-0BD1-499DFB1E9901}"/>
              </a:ext>
            </a:extLst>
          </p:cNvPr>
          <p:cNvCxnSpPr>
            <a:cxnSpLocks/>
          </p:cNvCxnSpPr>
          <p:nvPr/>
        </p:nvCxnSpPr>
        <p:spPr>
          <a:xfrm>
            <a:off x="8137281" y="3204966"/>
            <a:ext cx="0" cy="1513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44E77E9-B2BC-B265-F5AC-0D081B3D20FD}"/>
              </a:ext>
            </a:extLst>
          </p:cNvPr>
          <p:cNvSpPr txBox="1"/>
          <p:nvPr/>
        </p:nvSpPr>
        <p:spPr>
          <a:xfrm>
            <a:off x="744519" y="5412266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F4CA1A-184D-3F83-26DF-FB2E13EE1289}"/>
              </a:ext>
            </a:extLst>
          </p:cNvPr>
          <p:cNvSpPr txBox="1"/>
          <p:nvPr/>
        </p:nvSpPr>
        <p:spPr>
          <a:xfrm>
            <a:off x="9832798" y="5384937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BD6DFE-D12A-63AF-0846-2AAC63F1628C}"/>
              </a:ext>
            </a:extLst>
          </p:cNvPr>
          <p:cNvCxnSpPr>
            <a:cxnSpLocks/>
          </p:cNvCxnSpPr>
          <p:nvPr/>
        </p:nvCxnSpPr>
        <p:spPr>
          <a:xfrm flipV="1">
            <a:off x="1227225" y="5934434"/>
            <a:ext cx="8605573" cy="119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FE71981-318A-F751-C35E-297AFA592062}"/>
              </a:ext>
            </a:extLst>
          </p:cNvPr>
          <p:cNvSpPr txBox="1"/>
          <p:nvPr/>
        </p:nvSpPr>
        <p:spPr>
          <a:xfrm>
            <a:off x="9912100" y="2597546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454F8B2-85BD-7A41-B07C-7F4D29682975}"/>
              </a:ext>
            </a:extLst>
          </p:cNvPr>
          <p:cNvCxnSpPr>
            <a:cxnSpLocks/>
          </p:cNvCxnSpPr>
          <p:nvPr/>
        </p:nvCxnSpPr>
        <p:spPr>
          <a:xfrm flipV="1">
            <a:off x="10414000" y="3226965"/>
            <a:ext cx="0" cy="21135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2BCA402-2479-7E1D-3F52-5E277BC1DB36}"/>
              </a:ext>
            </a:extLst>
          </p:cNvPr>
          <p:cNvSpPr txBox="1"/>
          <p:nvPr/>
        </p:nvSpPr>
        <p:spPr>
          <a:xfrm>
            <a:off x="716121" y="682412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5E81A4-4A23-80B7-211D-92168E2EEF60}"/>
              </a:ext>
            </a:extLst>
          </p:cNvPr>
          <p:cNvSpPr txBox="1"/>
          <p:nvPr/>
        </p:nvSpPr>
        <p:spPr>
          <a:xfrm>
            <a:off x="9775680" y="6823502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62A0C6A-BCA1-4119-7B10-8AF225AA78E5}"/>
              </a:ext>
            </a:extLst>
          </p:cNvPr>
          <p:cNvCxnSpPr>
            <a:cxnSpLocks/>
          </p:cNvCxnSpPr>
          <p:nvPr/>
        </p:nvCxnSpPr>
        <p:spPr>
          <a:xfrm>
            <a:off x="10555512" y="3213099"/>
            <a:ext cx="0" cy="3605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E78087-2910-49D5-4E50-FD91C40AEE18}"/>
              </a:ext>
            </a:extLst>
          </p:cNvPr>
          <p:cNvCxnSpPr>
            <a:cxnSpLocks/>
          </p:cNvCxnSpPr>
          <p:nvPr/>
        </p:nvCxnSpPr>
        <p:spPr>
          <a:xfrm>
            <a:off x="1245710" y="7357038"/>
            <a:ext cx="8529970" cy="498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A10376-42BA-FB86-FD38-3E11B148271B}"/>
              </a:ext>
            </a:extLst>
          </p:cNvPr>
          <p:cNvSpPr txBox="1"/>
          <p:nvPr/>
        </p:nvSpPr>
        <p:spPr>
          <a:xfrm>
            <a:off x="9888989" y="2584847"/>
            <a:ext cx="643412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Text Box 14">
            <a:extLst>
              <a:ext uri="{FF2B5EF4-FFF2-40B4-BE49-F238E27FC236}">
                <a16:creationId xmlns:a16="http://schemas.microsoft.com/office/drawing/2014/main" id="{3E529623-9393-A362-44D9-894C4620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41400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522998" y="580543"/>
            <a:ext cx="1215333" cy="523220"/>
            <a:chOff x="7022642" y="641502"/>
            <a:chExt cx="1194827" cy="523220"/>
          </a:xfrm>
        </p:grpSpPr>
        <p:sp>
          <p:nvSpPr>
            <p:cNvPr id="52" name="TextBox 51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  <p:bldP spid="23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8" grpId="0" animBg="1"/>
      <p:bldP spid="49" grpId="0" animBg="1"/>
      <p:bldP spid="53" grpId="0" animBg="1"/>
      <p:bldP spid="64" grpId="0" animBg="1"/>
      <p:bldP spid="65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60501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43C7CACE-FE69-E354-3449-727C63F7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nl-NL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14F6C14E-142C-D982-A085-9582371EC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61939"/>
              </p:ext>
            </p:extLst>
          </p:nvPr>
        </p:nvGraphicFramePr>
        <p:xfrm>
          <a:off x="1193800" y="2820812"/>
          <a:ext cx="6096000" cy="392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55">
                  <a:extLst>
                    <a:ext uri="{9D8B030D-6E8A-4147-A177-3AD203B41FA5}">
                      <a16:colId xmlns:a16="http://schemas.microsoft.com/office/drawing/2014/main" val="3597512085"/>
                    </a:ext>
                  </a:extLst>
                </a:gridCol>
                <a:gridCol w="1389545">
                  <a:extLst>
                    <a:ext uri="{9D8B030D-6E8A-4147-A177-3AD203B41FA5}">
                      <a16:colId xmlns:a16="http://schemas.microsoft.com/office/drawing/2014/main" val="38563743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762438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89070255"/>
                    </a:ext>
                  </a:extLst>
                </a:gridCol>
              </a:tblGrid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80921"/>
                  </a:ext>
                </a:extLst>
              </a:tr>
            </a:tbl>
          </a:graphicData>
        </a:graphic>
      </p:graphicFrame>
      <p:graphicFrame>
        <p:nvGraphicFramePr>
          <p:cNvPr id="38" name="Table 16">
            <a:extLst>
              <a:ext uri="{FF2B5EF4-FFF2-40B4-BE49-F238E27FC236}">
                <a16:creationId xmlns:a16="http://schemas.microsoft.com/office/drawing/2014/main" id="{971ABB95-E80D-EBCA-2FA6-0B419EA54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79036"/>
              </p:ext>
            </p:extLst>
          </p:nvPr>
        </p:nvGraphicFramePr>
        <p:xfrm>
          <a:off x="9271000" y="2820812"/>
          <a:ext cx="6096000" cy="39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9751208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56374392"/>
                    </a:ext>
                  </a:extLst>
                </a:gridCol>
                <a:gridCol w="1329761">
                  <a:extLst>
                    <a:ext uri="{9D8B030D-6E8A-4147-A177-3AD203B41FA5}">
                      <a16:colId xmlns:a16="http://schemas.microsoft.com/office/drawing/2014/main" val="476243868"/>
                    </a:ext>
                  </a:extLst>
                </a:gridCol>
                <a:gridCol w="1261039">
                  <a:extLst>
                    <a:ext uri="{9D8B030D-6E8A-4147-A177-3AD203B41FA5}">
                      <a16:colId xmlns:a16="http://schemas.microsoft.com/office/drawing/2014/main" val="1289070255"/>
                    </a:ext>
                  </a:extLst>
                </a:gridCol>
              </a:tblGrid>
              <a:tr h="1307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809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5FFE066-4FFD-D43E-8820-B2911DEE2486}"/>
              </a:ext>
            </a:extLst>
          </p:cNvPr>
          <p:cNvSpPr txBox="1"/>
          <p:nvPr/>
        </p:nvSpPr>
        <p:spPr>
          <a:xfrm>
            <a:off x="660400" y="25908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6A4735-4608-F33A-B3FC-496F04E1FFD2}"/>
              </a:ext>
            </a:extLst>
          </p:cNvPr>
          <p:cNvSpPr txBox="1"/>
          <p:nvPr/>
        </p:nvSpPr>
        <p:spPr>
          <a:xfrm>
            <a:off x="8450711" y="26670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0430D1-4DCB-3715-F557-F4B6FB4BD1BE}"/>
              </a:ext>
            </a:extLst>
          </p:cNvPr>
          <p:cNvSpPr txBox="1"/>
          <p:nvPr/>
        </p:nvSpPr>
        <p:spPr>
          <a:xfrm>
            <a:off x="5080000" y="577215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AC3E8C-BEA2-A827-9C87-C1919FC4285D}"/>
              </a:ext>
            </a:extLst>
          </p:cNvPr>
          <p:cNvSpPr txBox="1"/>
          <p:nvPr/>
        </p:nvSpPr>
        <p:spPr>
          <a:xfrm>
            <a:off x="6299200" y="57912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3A5797-D965-E361-CA96-51F98D49020F}"/>
              </a:ext>
            </a:extLst>
          </p:cNvPr>
          <p:cNvSpPr txBox="1"/>
          <p:nvPr/>
        </p:nvSpPr>
        <p:spPr>
          <a:xfrm>
            <a:off x="13306180" y="5762671"/>
            <a:ext cx="6164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41BAA9-75E1-0CE9-4695-8BFFB6BDC639}"/>
              </a:ext>
            </a:extLst>
          </p:cNvPr>
          <p:cNvSpPr txBox="1"/>
          <p:nvPr/>
        </p:nvSpPr>
        <p:spPr>
          <a:xfrm>
            <a:off x="14605000" y="5772150"/>
            <a:ext cx="548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22998" y="580543"/>
            <a:ext cx="1215333" cy="523220"/>
            <a:chOff x="7022642" y="641502"/>
            <a:chExt cx="1194827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05769" y="2249269"/>
            <a:ext cx="749812" cy="646331"/>
            <a:chOff x="1742408" y="2275060"/>
            <a:chExt cx="560663" cy="6463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2B4094D-A034-29A5-14C2-0573130F424B}"/>
                </a:ext>
              </a:extLst>
            </p:cNvPr>
            <p:cNvSpPr/>
            <p:nvPr/>
          </p:nvSpPr>
          <p:spPr>
            <a:xfrm>
              <a:off x="1742408" y="2319015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244C0E-33A5-D0E8-D863-9712D3C5CE79}"/>
                </a:ext>
              </a:extLst>
            </p:cNvPr>
            <p:cNvSpPr txBox="1"/>
            <p:nvPr/>
          </p:nvSpPr>
          <p:spPr>
            <a:xfrm>
              <a:off x="1861770" y="2275060"/>
              <a:ext cx="44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1FD047-EBF4-C100-620F-02DD708898E8}"/>
              </a:ext>
            </a:extLst>
          </p:cNvPr>
          <p:cNvSpPr txBox="1"/>
          <p:nvPr/>
        </p:nvSpPr>
        <p:spPr>
          <a:xfrm>
            <a:off x="11023600" y="4108358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40C65-9CB6-4CAB-F50D-51088ABC94F5}"/>
              </a:ext>
            </a:extLst>
          </p:cNvPr>
          <p:cNvSpPr txBox="1"/>
          <p:nvPr/>
        </p:nvSpPr>
        <p:spPr>
          <a:xfrm>
            <a:off x="3250030" y="4925609"/>
            <a:ext cx="3801860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8A868B-C525-2EA5-3FE4-5D9B17E5B57D}"/>
              </a:ext>
            </a:extLst>
          </p:cNvPr>
          <p:cNvSpPr txBox="1"/>
          <p:nvPr/>
        </p:nvSpPr>
        <p:spPr>
          <a:xfrm>
            <a:off x="4097541" y="4267200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E94A52-A2B1-31D1-E1C3-A8915EDEB9B0}"/>
              </a:ext>
            </a:extLst>
          </p:cNvPr>
          <p:cNvSpPr txBox="1"/>
          <p:nvPr/>
        </p:nvSpPr>
        <p:spPr>
          <a:xfrm>
            <a:off x="9060004" y="4953000"/>
            <a:ext cx="6477000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 (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DB7CA0-4657-729D-0E91-FBFF004E9742}"/>
              </a:ext>
            </a:extLst>
          </p:cNvPr>
          <p:cNvSpPr txBox="1"/>
          <p:nvPr/>
        </p:nvSpPr>
        <p:spPr>
          <a:xfrm>
            <a:off x="3119120" y="2059663"/>
            <a:ext cx="111876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cam?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C8B949-391D-5167-29FC-CDB1F8EDEDCA}"/>
              </a:ext>
            </a:extLst>
          </p:cNvPr>
          <p:cNvCxnSpPr/>
          <p:nvPr/>
        </p:nvCxnSpPr>
        <p:spPr>
          <a:xfrm>
            <a:off x="7747000" y="4267200"/>
            <a:ext cx="0" cy="3352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42DCE5-AEE8-165D-0B96-3227499E3FED}"/>
              </a:ext>
            </a:extLst>
          </p:cNvPr>
          <p:cNvCxnSpPr/>
          <p:nvPr/>
        </p:nvCxnSpPr>
        <p:spPr>
          <a:xfrm>
            <a:off x="3250030" y="2895600"/>
            <a:ext cx="4272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E95D29-F57D-6752-B341-BAF729DF79A1}"/>
              </a:ext>
            </a:extLst>
          </p:cNvPr>
          <p:cNvCxnSpPr>
            <a:cxnSpLocks/>
          </p:cNvCxnSpPr>
          <p:nvPr/>
        </p:nvCxnSpPr>
        <p:spPr>
          <a:xfrm>
            <a:off x="8738331" y="2895600"/>
            <a:ext cx="2590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8B5BD-576B-E318-557D-9C0BC9C55FC9}"/>
              </a:ext>
            </a:extLst>
          </p:cNvPr>
          <p:cNvCxnSpPr>
            <a:cxnSpLocks/>
          </p:cNvCxnSpPr>
          <p:nvPr/>
        </p:nvCxnSpPr>
        <p:spPr>
          <a:xfrm>
            <a:off x="12319000" y="2826624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3CE90E-691F-8EFE-31E6-BC65DBBD16E3}"/>
              </a:ext>
            </a:extLst>
          </p:cNvPr>
          <p:cNvCxnSpPr>
            <a:cxnSpLocks/>
          </p:cNvCxnSpPr>
          <p:nvPr/>
        </p:nvCxnSpPr>
        <p:spPr>
          <a:xfrm>
            <a:off x="325003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31748" y="2017261"/>
            <a:ext cx="12382500" cy="681454"/>
            <a:chOff x="1470819" y="1943100"/>
            <a:chExt cx="12382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1734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2 số lớn hơn 1 và có tích là 18.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4" t="30434" r="6524" b="40536"/>
          <a:stretch/>
        </p:blipFill>
        <p:spPr bwMode="auto">
          <a:xfrm>
            <a:off x="11625153" y="805025"/>
            <a:ext cx="3407307" cy="49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0E37965-7CDB-70E4-65ED-265354AF6982}"/>
              </a:ext>
            </a:extLst>
          </p:cNvPr>
          <p:cNvSpPr txBox="1"/>
          <p:nvPr/>
        </p:nvSpPr>
        <p:spPr>
          <a:xfrm>
            <a:off x="4261851" y="2783453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 là tích của số nào?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22879-EC08-56A5-F865-A59BDA801222}"/>
              </a:ext>
            </a:extLst>
          </p:cNvPr>
          <p:cNvSpPr txBox="1"/>
          <p:nvPr/>
        </p:nvSpPr>
        <p:spPr>
          <a:xfrm>
            <a:off x="3919667" y="3614350"/>
            <a:ext cx="6576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= 1 x 18 = 2 x 9 = 3 x 6.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627CC4-93F8-36AD-69F5-6018A1FDF35B}"/>
              </a:ext>
            </a:extLst>
          </p:cNvPr>
          <p:cNvSpPr txBox="1"/>
          <p:nvPr/>
        </p:nvSpPr>
        <p:spPr>
          <a:xfrm>
            <a:off x="4027651" y="5410200"/>
            <a:ext cx="8991599" cy="287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 &gt; 1 ; 3 &gt; 1; 6 &gt; 1; 9 &gt; 1 nên ta được hai số là 2 và 9 hoặc 3 và 6. </a:t>
            </a:r>
            <a:r>
              <a:rPr lang="nl-NL" sz="3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hai số tìm được là 2 và 9 hoặc 3 và 6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D86857-7FFC-4B2D-65A4-B5E0B0677617}"/>
              </a:ext>
            </a:extLst>
          </p:cNvPr>
          <p:cNvSpPr/>
          <p:nvPr/>
        </p:nvSpPr>
        <p:spPr>
          <a:xfrm>
            <a:off x="4851400" y="3683733"/>
            <a:ext cx="1447800" cy="57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42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7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515</Words>
  <Application>Microsoft Office PowerPoint</Application>
  <PresentationFormat>Custom</PresentationFormat>
  <Paragraphs>288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102</cp:revision>
  <dcterms:created xsi:type="dcterms:W3CDTF">2022-07-10T01:37:20Z</dcterms:created>
  <dcterms:modified xsi:type="dcterms:W3CDTF">2025-10-19T12:57:33Z</dcterms:modified>
</cp:coreProperties>
</file>