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6" r:id="rId4"/>
    <p:sldId id="259" r:id="rId5"/>
    <p:sldId id="265" r:id="rId6"/>
    <p:sldId id="260" r:id="rId7"/>
    <p:sldId id="264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C292C7-33F1-4A70-BDDD-C0D905E3F9BC}" v="3" dt="2022-07-13T09:42:50.275"/>
    <p1510:client id="{BB3751D0-1007-4191-BCF0-40469DB7897C}" v="202" dt="2022-07-13T09:31:47.115"/>
    <p1510:client id="{DBB17EB9-36F6-4FC9-A992-DF6E3FA01D0D}" v="138" dt="2022-07-14T09:00:59.3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792" y="4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BB3751D0-1007-4191-BCF0-40469DB7897C}"/>
    <pc:docChg chg="undo redo custSel addSld delSld modSld">
      <pc:chgData name="Trang Ha" userId="270efafb50020bd6" providerId="LiveId" clId="{BB3751D0-1007-4191-BCF0-40469DB7897C}" dt="2022-07-13T09:37:08.124" v="2306" actId="1076"/>
      <pc:docMkLst>
        <pc:docMk/>
      </pc:docMkLst>
      <pc:sldChg chg="modSp mod">
        <pc:chgData name="Trang Ha" userId="270efafb50020bd6" providerId="LiveId" clId="{BB3751D0-1007-4191-BCF0-40469DB7897C}" dt="2022-07-12T08:18:38.016" v="75" actId="14100"/>
        <pc:sldMkLst>
          <pc:docMk/>
          <pc:sldMk cId="562573195" sldId="256"/>
        </pc:sldMkLst>
        <pc:spChg chg="mod">
          <ac:chgData name="Trang Ha" userId="270efafb50020bd6" providerId="LiveId" clId="{BB3751D0-1007-4191-BCF0-40469DB7897C}" dt="2022-07-12T08:18:38.016" v="75" actId="14100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BB3751D0-1007-4191-BCF0-40469DB7897C}" dt="2022-07-12T08:18:28.474" v="74" actId="1076"/>
          <ac:picMkLst>
            <pc:docMk/>
            <pc:sldMk cId="562573195" sldId="256"/>
            <ac:picMk id="12" creationId="{00000000-0000-0000-0000-000000000000}"/>
          </ac:picMkLst>
        </pc:picChg>
        <pc:picChg chg="mod">
          <ac:chgData name="Trang Ha" userId="270efafb50020bd6" providerId="LiveId" clId="{BB3751D0-1007-4191-BCF0-40469DB7897C}" dt="2022-07-12T08:18:23.156" v="73" actId="1076"/>
          <ac:picMkLst>
            <pc:docMk/>
            <pc:sldMk cId="562573195" sldId="256"/>
            <ac:picMk id="15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8:56:43.837" v="1603" actId="207"/>
        <pc:sldMkLst>
          <pc:docMk/>
          <pc:sldMk cId="2365650238" sldId="258"/>
        </pc:sldMkLst>
        <pc:spChg chg="mod">
          <ac:chgData name="Trang Ha" userId="270efafb50020bd6" providerId="LiveId" clId="{BB3751D0-1007-4191-BCF0-40469DB7897C}" dt="2022-07-12T08:50:21.722" v="168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5:59.027" v="1039" actId="114"/>
          <ac:spMkLst>
            <pc:docMk/>
            <pc:sldMk cId="2365650238" sldId="258"/>
            <ac:spMk id="8" creationId="{DCB513E1-1903-FAB6-DFF5-596EED432C07}"/>
          </ac:spMkLst>
        </pc:spChg>
        <pc:spChg chg="add del mod">
          <ac:chgData name="Trang Ha" userId="270efafb50020bd6" providerId="LiveId" clId="{BB3751D0-1007-4191-BCF0-40469DB7897C}" dt="2022-07-13T00:45:07.477" v="371" actId="478"/>
          <ac:spMkLst>
            <pc:docMk/>
            <pc:sldMk cId="2365650238" sldId="258"/>
            <ac:spMk id="9" creationId="{29FB7635-7009-A2C3-B65F-B3AF0DC5819A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3" creationId="{25EB7E16-A5FB-0AB0-430D-503FE868B398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5" creationId="{00000000-0000-0000-0000-000000000000}"/>
          </ac:spMkLst>
        </pc:spChg>
        <pc:spChg chg="add mod ord">
          <ac:chgData name="Trang Ha" userId="270efafb50020bd6" providerId="LiveId" clId="{BB3751D0-1007-4191-BCF0-40469DB7897C}" dt="2022-07-13T01:22:52.913" v="1082" actId="1076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6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00:52.448" v="665" actId="114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BB3751D0-1007-4191-BCF0-40469DB7897C}" dt="2022-07-12T08:48:07.192" v="162" actId="478"/>
          <ac:spMkLst>
            <pc:docMk/>
            <pc:sldMk cId="2365650238" sldId="258"/>
            <ac:spMk id="17" creationId="{00000000-0000-0000-0000-000000000000}"/>
          </ac:spMkLst>
        </pc:spChg>
        <pc:spChg chg="add mod">
          <ac:chgData name="Trang Ha" userId="270efafb50020bd6" providerId="LiveId" clId="{BB3751D0-1007-4191-BCF0-40469DB7897C}" dt="2022-07-13T01:19:05.193" v="1051" actId="1076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8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19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0" creationId="{00000000-0000-0000-0000-000000000000}"/>
          </ac:spMkLst>
        </pc:spChg>
        <pc:spChg chg="del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1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2" creationId="{F5F9D3F3-BE4F-A0B9-61AB-F4A7899768BD}"/>
          </ac:spMkLst>
        </pc:spChg>
        <pc:spChg chg="add mod">
          <ac:chgData name="Trang Ha" userId="270efafb50020bd6" providerId="LiveId" clId="{BB3751D0-1007-4191-BCF0-40469DB7897C}" dt="2022-07-13T01:22:51.602" v="1081" actId="1035"/>
          <ac:spMkLst>
            <pc:docMk/>
            <pc:sldMk cId="2365650238" sldId="258"/>
            <ac:spMk id="23" creationId="{28FF6207-29A9-C7E9-9AB5-AA14E8740F6D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3" creationId="{64CBBD26-BB28-B100-FFFB-8C92F0A0FC5E}"/>
          </ac:spMkLst>
        </pc:spChg>
        <pc:spChg chg="add del mod">
          <ac:chgData name="Trang Ha" userId="270efafb50020bd6" providerId="LiveId" clId="{BB3751D0-1007-4191-BCF0-40469DB7897C}" dt="2022-07-12T08:47:58.716" v="161" actId="478"/>
          <ac:spMkLst>
            <pc:docMk/>
            <pc:sldMk cId="2365650238" sldId="258"/>
            <ac:spMk id="24" creationId="{121B2E4E-AD4A-5E4D-DF5B-750200115925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24" creationId="{F905882F-EB24-D364-E6B9-3753D6DDDB57}"/>
          </ac:spMkLst>
        </pc:spChg>
        <pc:spChg chg="add mod">
          <ac:chgData name="Trang Ha" userId="270efafb50020bd6" providerId="LiveId" clId="{BB3751D0-1007-4191-BCF0-40469DB7897C}" dt="2022-07-13T00:53:59.614" v="480" actId="1076"/>
          <ac:spMkLst>
            <pc:docMk/>
            <pc:sldMk cId="2365650238" sldId="258"/>
            <ac:spMk id="28" creationId="{345A7696-B389-A238-30A1-6DA3667F7B2A}"/>
          </ac:spMkLst>
        </pc:spChg>
        <pc:spChg chg="add mod">
          <ac:chgData name="Trang Ha" userId="270efafb50020bd6" providerId="LiveId" clId="{BB3751D0-1007-4191-BCF0-40469DB7897C}" dt="2022-07-13T01:14:40.283" v="1023" actId="1035"/>
          <ac:spMkLst>
            <pc:docMk/>
            <pc:sldMk cId="2365650238" sldId="258"/>
            <ac:spMk id="29" creationId="{B932D7ED-66D0-2DC9-224F-B824708BB224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0" creationId="{ABA78137-EB93-4A9E-06BA-95A5797FE39B}"/>
          </ac:spMkLst>
        </pc:spChg>
        <pc:spChg chg="add mod">
          <ac:chgData name="Trang Ha" userId="270efafb50020bd6" providerId="LiveId" clId="{BB3751D0-1007-4191-BCF0-40469DB7897C}" dt="2022-07-13T01:22:44.603" v="1080" actId="1036"/>
          <ac:spMkLst>
            <pc:docMk/>
            <pc:sldMk cId="2365650238" sldId="258"/>
            <ac:spMk id="31" creationId="{96E4FC9E-98D6-99CE-4590-CC78D79AF2CC}"/>
          </ac:spMkLst>
        </pc:spChg>
        <pc:spChg chg="add mod">
          <ac:chgData name="Trang Ha" userId="270efafb50020bd6" providerId="LiveId" clId="{BB3751D0-1007-4191-BCF0-40469DB7897C}" dt="2022-07-13T01:25:04.039" v="1095" actId="1076"/>
          <ac:spMkLst>
            <pc:docMk/>
            <pc:sldMk cId="2365650238" sldId="258"/>
            <ac:spMk id="34" creationId="{C09B4AF4-7303-6A48-CCE3-1A9026301B4A}"/>
          </ac:spMkLst>
        </pc:spChg>
        <pc:spChg chg="add mod">
          <ac:chgData name="Trang Ha" userId="270efafb50020bd6" providerId="LiveId" clId="{BB3751D0-1007-4191-BCF0-40469DB7897C}" dt="2022-07-13T01:26:57.536" v="1109" actId="1076"/>
          <ac:spMkLst>
            <pc:docMk/>
            <pc:sldMk cId="2365650238" sldId="258"/>
            <ac:spMk id="35" creationId="{5A19A76B-AA69-F92F-7C4F-3FA141D29D1A}"/>
          </ac:spMkLst>
        </pc:spChg>
        <pc:spChg chg="add mod">
          <ac:chgData name="Trang Ha" userId="270efafb50020bd6" providerId="LiveId" clId="{BB3751D0-1007-4191-BCF0-40469DB7897C}" dt="2022-07-13T01:23:19.714" v="1086" actId="20577"/>
          <ac:spMkLst>
            <pc:docMk/>
            <pc:sldMk cId="2365650238" sldId="258"/>
            <ac:spMk id="36" creationId="{C69397F9-26FB-BE54-DD41-FCD0A2E13E13}"/>
          </ac:spMkLst>
        </pc:spChg>
        <pc:spChg chg="add mod">
          <ac:chgData name="Trang Ha" userId="270efafb50020bd6" providerId="LiveId" clId="{BB3751D0-1007-4191-BCF0-40469DB7897C}" dt="2022-07-13T01:23:28.435" v="1089" actId="20577"/>
          <ac:spMkLst>
            <pc:docMk/>
            <pc:sldMk cId="2365650238" sldId="258"/>
            <ac:spMk id="37" creationId="{C4918B52-8395-7504-31DC-B8D3CD2EE683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38" creationId="{6D7E1181-5045-1574-57ED-8B86369E3556}"/>
          </ac:spMkLst>
        </pc:spChg>
        <pc:spChg chg="add mod">
          <ac:chgData name="Trang Ha" userId="270efafb50020bd6" providerId="LiveId" clId="{BB3751D0-1007-4191-BCF0-40469DB7897C}" dt="2022-07-13T08:56:05.947" v="1597" actId="571"/>
          <ac:spMkLst>
            <pc:docMk/>
            <pc:sldMk cId="2365650238" sldId="258"/>
            <ac:spMk id="39" creationId="{62DE67CD-289A-D43F-1B00-D4640F2445ED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1" creationId="{92757BA2-B735-1A88-5777-31C16AD65CB8}"/>
          </ac:spMkLst>
        </pc:spChg>
        <pc:spChg chg="add mod">
          <ac:chgData name="Trang Ha" userId="270efafb50020bd6" providerId="LiveId" clId="{BB3751D0-1007-4191-BCF0-40469DB7897C}" dt="2022-07-13T08:56:43.837" v="1603" actId="207"/>
          <ac:spMkLst>
            <pc:docMk/>
            <pc:sldMk cId="2365650238" sldId="258"/>
            <ac:spMk id="42" creationId="{B7914F60-906E-D166-B01D-9F90780BBEE7}"/>
          </ac:spMkLst>
        </pc:spChg>
        <pc:grpChg chg="del">
          <ac:chgData name="Trang Ha" userId="270efafb50020bd6" providerId="LiveId" clId="{BB3751D0-1007-4191-BCF0-40469DB7897C}" dt="2022-07-12T08:50:12.095" v="163" actId="478"/>
          <ac:grpSpMkLst>
            <pc:docMk/>
            <pc:sldMk cId="2365650238" sldId="258"/>
            <ac:grpSpMk id="12" creationId="{00000000-0000-0000-0000-000000000000}"/>
          </ac:grpSpMkLst>
        </pc:grpChg>
        <pc:picChg chg="add del mod">
          <ac:chgData name="Trang Ha" userId="270efafb50020bd6" providerId="LiveId" clId="{BB3751D0-1007-4191-BCF0-40469DB7897C}" dt="2022-07-12T08:52:40.236" v="179" actId="478"/>
          <ac:picMkLst>
            <pc:docMk/>
            <pc:sldMk cId="2365650238" sldId="258"/>
            <ac:picMk id="25" creationId="{1E85A568-FD2F-4AE9-7535-FF75CBFAF08C}"/>
          </ac:picMkLst>
        </pc:picChg>
        <pc:picChg chg="add mod">
          <ac:chgData name="Trang Ha" userId="270efafb50020bd6" providerId="LiveId" clId="{BB3751D0-1007-4191-BCF0-40469DB7897C}" dt="2022-07-13T01:40:20.371" v="1143" actId="14100"/>
          <ac:picMkLst>
            <pc:docMk/>
            <pc:sldMk cId="2365650238" sldId="258"/>
            <ac:picMk id="26" creationId="{66507F8D-E799-DFEF-BFF4-395D65187FCE}"/>
          </ac:picMkLst>
        </pc:picChg>
        <pc:picChg chg="add del mod">
          <ac:chgData name="Trang Ha" userId="270efafb50020bd6" providerId="LiveId" clId="{BB3751D0-1007-4191-BCF0-40469DB7897C}" dt="2022-07-13T01:10:58.790" v="1014" actId="478"/>
          <ac:picMkLst>
            <pc:docMk/>
            <pc:sldMk cId="2365650238" sldId="258"/>
            <ac:picMk id="27" creationId="{9CC4892F-4ACE-21D8-67B5-4CB80498D720}"/>
          </ac:picMkLst>
        </pc:picChg>
        <pc:picChg chg="add del mod">
          <ac:chgData name="Trang Ha" userId="270efafb50020bd6" providerId="LiveId" clId="{BB3751D0-1007-4191-BCF0-40469DB7897C}" dt="2022-07-12T11:49:00.546" v="323" actId="478"/>
          <ac:picMkLst>
            <pc:docMk/>
            <pc:sldMk cId="2365650238" sldId="258"/>
            <ac:picMk id="31" creationId="{482EA97D-E001-74A5-47A1-7975B2C889A8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2" creationId="{71A8D471-D7C4-2221-DCC3-C03540A7B95F}"/>
          </ac:picMkLst>
        </pc:picChg>
        <pc:picChg chg="add mod">
          <ac:chgData name="Trang Ha" userId="270efafb50020bd6" providerId="LiveId" clId="{BB3751D0-1007-4191-BCF0-40469DB7897C}" dt="2022-07-13T01:14:40.283" v="1023" actId="1035"/>
          <ac:picMkLst>
            <pc:docMk/>
            <pc:sldMk cId="2365650238" sldId="258"/>
            <ac:picMk id="33" creationId="{A06C8B75-25EB-0675-CC73-959C328DFA51}"/>
          </ac:picMkLst>
        </pc:picChg>
        <pc:picChg chg="add mod">
          <ac:chgData name="Trang Ha" userId="270efafb50020bd6" providerId="LiveId" clId="{BB3751D0-1007-4191-BCF0-40469DB7897C}" dt="2022-07-13T08:56:14.531" v="1599" actId="1076"/>
          <ac:picMkLst>
            <pc:docMk/>
            <pc:sldMk cId="2365650238" sldId="258"/>
            <ac:picMk id="40" creationId="{53958AB3-4114-6787-8082-8B0EE2FE3808}"/>
          </ac:picMkLst>
        </pc:picChg>
        <pc:picChg chg="add mod">
          <ac:chgData name="Trang Ha" userId="270efafb50020bd6" providerId="LiveId" clId="{BB3751D0-1007-4191-BCF0-40469DB7897C}" dt="2022-07-13T08:45:05.552" v="1594" actId="14100"/>
          <ac:picMkLst>
            <pc:docMk/>
            <pc:sldMk cId="2365650238" sldId="258"/>
            <ac:picMk id="1026" creationId="{1C05E961-C134-8794-5703-7E1AADE52388}"/>
          </ac:picMkLst>
        </pc:picChg>
        <pc:picChg chg="del">
          <ac:chgData name="Trang Ha" userId="270efafb50020bd6" providerId="LiveId" clId="{BB3751D0-1007-4191-BCF0-40469DB7897C}" dt="2022-07-12T08:47:49.148" v="159" actId="478"/>
          <ac:picMkLst>
            <pc:docMk/>
            <pc:sldMk cId="2365650238" sldId="258"/>
            <ac:picMk id="2050" creationId="{00000000-0000-0000-0000-000000000000}"/>
          </ac:picMkLst>
        </pc:pic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11" creationId="{989A1B08-3DE1-EBB0-1C9E-71E9A2C2AAB2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0" creationId="{1DD8B345-493E-7A42-39F7-9E6F4366C93D}"/>
          </ac:cxnSpMkLst>
        </pc:cxnChg>
        <pc:cxnChg chg="add mod">
          <ac:chgData name="Trang Ha" userId="270efafb50020bd6" providerId="LiveId" clId="{BB3751D0-1007-4191-BCF0-40469DB7897C}" dt="2022-07-13T01:22:44.603" v="1080" actId="1036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delAnim modAnim">
        <pc:chgData name="Trang Ha" userId="270efafb50020bd6" providerId="LiveId" clId="{BB3751D0-1007-4191-BCF0-40469DB7897C}" dt="2022-07-13T02:57:54.275" v="1339"/>
        <pc:sldMkLst>
          <pc:docMk/>
          <pc:sldMk cId="2720404043" sldId="259"/>
        </pc:sldMkLst>
        <pc:spChg chg="del">
          <ac:chgData name="Trang Ha" userId="270efafb50020bd6" providerId="LiveId" clId="{BB3751D0-1007-4191-BCF0-40469DB7897C}" dt="2022-07-13T01:31:59.182" v="1135" actId="478"/>
          <ac:spMkLst>
            <pc:docMk/>
            <pc:sldMk cId="2720404043" sldId="259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1:31:47.882" v="1132" actId="20577"/>
          <ac:spMkLst>
            <pc:docMk/>
            <pc:sldMk cId="2720404043" sldId="259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1:31:41.144" v="1130" actId="478"/>
          <ac:spMkLst>
            <pc:docMk/>
            <pc:sldMk cId="2720404043" sldId="259"/>
            <ac:spMk id="14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2:52.888" v="1174" actId="478"/>
          <ac:spMkLst>
            <pc:docMk/>
            <pc:sldMk cId="2720404043" sldId="259"/>
            <ac:spMk id="16" creationId="{D742BD37-39B9-1F67-F110-D0AF53E5A9D9}"/>
          </ac:spMkLst>
        </pc:spChg>
        <pc:spChg chg="add mod">
          <ac:chgData name="Trang Ha" userId="270efafb50020bd6" providerId="LiveId" clId="{BB3751D0-1007-4191-BCF0-40469DB7897C}" dt="2022-07-13T01:32:11.561" v="1139" actId="1076"/>
          <ac:spMkLst>
            <pc:docMk/>
            <pc:sldMk cId="2720404043" sldId="259"/>
            <ac:spMk id="19" creationId="{B878CAF2-88FB-1305-361C-6341600FB23E}"/>
          </ac:spMkLst>
        </pc:spChg>
        <pc:spChg chg="add mod">
          <ac:chgData name="Trang Ha" userId="270efafb50020bd6" providerId="LiveId" clId="{BB3751D0-1007-4191-BCF0-40469DB7897C}" dt="2022-07-13T02:54:48.033" v="1325" actId="404"/>
          <ac:spMkLst>
            <pc:docMk/>
            <pc:sldMk cId="2720404043" sldId="259"/>
            <ac:spMk id="20" creationId="{488C3930-EFF3-DF56-E42E-948E2C03032D}"/>
          </ac:spMkLst>
        </pc:spChg>
        <pc:spChg chg="add mod">
          <ac:chgData name="Trang Ha" userId="270efafb50020bd6" providerId="LiveId" clId="{BB3751D0-1007-4191-BCF0-40469DB7897C}" dt="2022-07-13T02:21:58.678" v="1154"/>
          <ac:spMkLst>
            <pc:docMk/>
            <pc:sldMk cId="2720404043" sldId="259"/>
            <ac:spMk id="22" creationId="{3BE51384-D967-60A8-BEA7-067188D2D47C}"/>
          </ac:spMkLst>
        </pc:spChg>
        <pc:spChg chg="del">
          <ac:chgData name="Trang Ha" userId="270efafb50020bd6" providerId="LiveId" clId="{BB3751D0-1007-4191-BCF0-40469DB7897C}" dt="2022-07-13T01:31:38.013" v="1128" actId="478"/>
          <ac:spMkLst>
            <pc:docMk/>
            <pc:sldMk cId="2720404043" sldId="259"/>
            <ac:spMk id="24" creationId="{00000000-0000-0000-0000-000000000000}"/>
          </ac:spMkLst>
        </pc:spChg>
        <pc:spChg chg="del mod">
          <ac:chgData name="Trang Ha" userId="270efafb50020bd6" providerId="LiveId" clId="{BB3751D0-1007-4191-BCF0-40469DB7897C}" dt="2022-07-13T01:31:39.509" v="1129" actId="478"/>
          <ac:spMkLst>
            <pc:docMk/>
            <pc:sldMk cId="2720404043" sldId="259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2:23:53.874" v="1212"/>
          <ac:spMkLst>
            <pc:docMk/>
            <pc:sldMk cId="2720404043" sldId="259"/>
            <ac:spMk id="26" creationId="{B85510AB-45E9-18DA-AC95-06ED56296CC2}"/>
          </ac:spMkLst>
        </pc:spChg>
        <pc:spChg chg="add del mod">
          <ac:chgData name="Trang Ha" userId="270efafb50020bd6" providerId="LiveId" clId="{BB3751D0-1007-4191-BCF0-40469DB7897C}" dt="2022-07-13T02:23:44.691" v="1206" actId="478"/>
          <ac:spMkLst>
            <pc:docMk/>
            <pc:sldMk cId="2720404043" sldId="259"/>
            <ac:spMk id="27" creationId="{BA3DC62D-9F60-7EED-EF65-C6E118CEEFE6}"/>
          </ac:spMkLst>
        </pc:spChg>
        <pc:spChg chg="mod">
          <ac:chgData name="Trang Ha" userId="270efafb50020bd6" providerId="LiveId" clId="{BB3751D0-1007-4191-BCF0-40469DB7897C}" dt="2022-07-13T02:24:16.350" v="1267" actId="20577"/>
          <ac:spMkLst>
            <pc:docMk/>
            <pc:sldMk cId="2720404043" sldId="259"/>
            <ac:spMk id="30" creationId="{F4CC4FB5-7E18-AA85-41A4-213857ED2D64}"/>
          </ac:spMkLst>
        </pc:spChg>
        <pc:spChg chg="mod">
          <ac:chgData name="Trang Ha" userId="270efafb50020bd6" providerId="LiveId" clId="{BB3751D0-1007-4191-BCF0-40469DB7897C}" dt="2022-07-13T02:23:38.656" v="1204"/>
          <ac:spMkLst>
            <pc:docMk/>
            <pc:sldMk cId="2720404043" sldId="259"/>
            <ac:spMk id="31" creationId="{5DAA1D98-0DB1-C90F-0E96-BD190E436D96}"/>
          </ac:spMkLst>
        </pc:spChg>
        <pc:spChg chg="mod">
          <ac:chgData name="Trang Ha" userId="270efafb50020bd6" providerId="LiveId" clId="{BB3751D0-1007-4191-BCF0-40469DB7897C}" dt="2022-07-13T02:23:52.825" v="1210" actId="20577"/>
          <ac:spMkLst>
            <pc:docMk/>
            <pc:sldMk cId="2720404043" sldId="259"/>
            <ac:spMk id="32" creationId="{CA2335E9-EC0F-66E1-4A06-70046F3E88B8}"/>
          </ac:spMkLst>
        </pc:spChg>
        <pc:spChg chg="add mod">
          <ac:chgData name="Trang Ha" userId="270efafb50020bd6" providerId="LiveId" clId="{BB3751D0-1007-4191-BCF0-40469DB7897C}" dt="2022-07-13T02:55:31.555" v="1330" actId="20577"/>
          <ac:spMkLst>
            <pc:docMk/>
            <pc:sldMk cId="2720404043" sldId="259"/>
            <ac:spMk id="34" creationId="{AEADBC7D-663C-6BAD-B55D-2704A009D1A4}"/>
          </ac:spMkLst>
        </pc:spChg>
        <pc:spChg chg="add mod">
          <ac:chgData name="Trang Ha" userId="270efafb50020bd6" providerId="LiveId" clId="{BB3751D0-1007-4191-BCF0-40469DB7897C}" dt="2022-07-13T02:55:36.230" v="1332" actId="20577"/>
          <ac:spMkLst>
            <pc:docMk/>
            <pc:sldMk cId="2720404043" sldId="259"/>
            <ac:spMk id="35" creationId="{0696DF58-22D0-22FA-C1F4-7099240E2EA4}"/>
          </ac:spMkLst>
        </pc:spChg>
        <pc:grpChg chg="del">
          <ac:chgData name="Trang Ha" userId="270efafb50020bd6" providerId="LiveId" clId="{BB3751D0-1007-4191-BCF0-40469DB7897C}" dt="2022-07-13T01:31:49.048" v="1133" actId="478"/>
          <ac:grpSpMkLst>
            <pc:docMk/>
            <pc:sldMk cId="2720404043" sldId="259"/>
            <ac:grpSpMk id="12" creationId="{00000000-0000-0000-0000-000000000000}"/>
          </ac:grpSpMkLst>
        </pc:grpChg>
        <pc:grpChg chg="add mod">
          <ac:chgData name="Trang Ha" userId="270efafb50020bd6" providerId="LiveId" clId="{BB3751D0-1007-4191-BCF0-40469DB7897C}" dt="2022-07-13T02:23:48.972" v="1208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">
          <ac:chgData name="Trang Ha" userId="270efafb50020bd6" providerId="LiveId" clId="{BB3751D0-1007-4191-BCF0-40469DB7897C}" dt="2022-07-13T02:23:38.656" v="1204"/>
          <ac:grpSpMkLst>
            <pc:docMk/>
            <pc:sldMk cId="2720404043" sldId="259"/>
            <ac:grpSpMk id="29" creationId="{44601BBA-04F3-B111-4E53-C31F15B0CFC7}"/>
          </ac:grpSpMkLst>
        </pc:grpChg>
        <pc:picChg chg="add mod modCrop">
          <ac:chgData name="Trang Ha" userId="270efafb50020bd6" providerId="LiveId" clId="{BB3751D0-1007-4191-BCF0-40469DB7897C}" dt="2022-07-13T02:52:04.698" v="1300" actId="1076"/>
          <ac:picMkLst>
            <pc:docMk/>
            <pc:sldMk cId="2720404043" sldId="259"/>
            <ac:picMk id="15" creationId="{DDEB8B1C-55EC-3287-7ED3-9ACDA068CB0F}"/>
          </ac:picMkLst>
        </pc:picChg>
        <pc:picChg chg="add del mod">
          <ac:chgData name="Trang Ha" userId="270efafb50020bd6" providerId="LiveId" clId="{BB3751D0-1007-4191-BCF0-40469DB7897C}" dt="2022-07-13T02:22:08.496" v="1157" actId="1076"/>
          <ac:picMkLst>
            <pc:docMk/>
            <pc:sldMk cId="2720404043" sldId="259"/>
            <ac:picMk id="17" creationId="{19AFD16E-A82A-AFD2-67B2-61039B07D171}"/>
          </ac:picMkLst>
        </pc:picChg>
        <pc:picChg chg="add del mod">
          <ac:chgData name="Trang Ha" userId="270efafb50020bd6" providerId="LiveId" clId="{BB3751D0-1007-4191-BCF0-40469DB7897C}" dt="2022-07-13T01:32:03.079" v="1137"/>
          <ac:picMkLst>
            <pc:docMk/>
            <pc:sldMk cId="2720404043" sldId="259"/>
            <ac:picMk id="18" creationId="{616FD484-FA79-9AA1-FAEE-C3E430E16D28}"/>
          </ac:picMkLst>
        </pc:picChg>
        <pc:picChg chg="add mod modCrop">
          <ac:chgData name="Trang Ha" userId="270efafb50020bd6" providerId="LiveId" clId="{BB3751D0-1007-4191-BCF0-40469DB7897C}" dt="2022-07-13T02:57:30.039" v="1337" actId="1076"/>
          <ac:picMkLst>
            <pc:docMk/>
            <pc:sldMk cId="2720404043" sldId="259"/>
            <ac:picMk id="33" creationId="{F3C8755B-5017-FBC9-9DEC-FA9AC82FA50A}"/>
          </ac:picMkLst>
        </pc:picChg>
        <pc:picChg chg="del">
          <ac:chgData name="Trang Ha" userId="270efafb50020bd6" providerId="LiveId" clId="{BB3751D0-1007-4191-BCF0-40469DB7897C}" dt="2022-07-13T01:31:32.249" v="1125" actId="478"/>
          <ac:picMkLst>
            <pc:docMk/>
            <pc:sldMk cId="2720404043" sldId="259"/>
            <ac:picMk id="3074" creationId="{00000000-0000-0000-0000-000000000000}"/>
          </ac:picMkLst>
        </pc:picChg>
      </pc:sldChg>
      <pc:sldChg chg="addSp delSp modSp mod delAnim modAnim">
        <pc:chgData name="Trang Ha" userId="270efafb50020bd6" providerId="LiveId" clId="{BB3751D0-1007-4191-BCF0-40469DB7897C}" dt="2022-07-13T09:37:08.124" v="2306" actId="1076"/>
        <pc:sldMkLst>
          <pc:docMk/>
          <pc:sldMk cId="445810230" sldId="260"/>
        </pc:sldMkLst>
        <pc:spChg chg="del">
          <ac:chgData name="Trang Ha" userId="270efafb50020bd6" providerId="LiveId" clId="{BB3751D0-1007-4191-BCF0-40469DB7897C}" dt="2022-07-13T09:28:39.491" v="2250" actId="478"/>
          <ac:spMkLst>
            <pc:docMk/>
            <pc:sldMk cId="445810230" sldId="260"/>
            <ac:spMk id="7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BB3751D0-1007-4191-BCF0-40469DB7897C}" dt="2022-07-13T09:31:04.508" v="2273" actId="255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10.101" v="1607" actId="478"/>
          <ac:spMkLst>
            <pc:docMk/>
            <pc:sldMk cId="445810230" sldId="260"/>
            <ac:spMk id="13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2:19.471" v="2277" actId="1076"/>
          <ac:spMkLst>
            <pc:docMk/>
            <pc:sldMk cId="445810230" sldId="260"/>
            <ac:spMk id="16" creationId="{1A888193-A984-EB80-D140-5082E6EF60D3}"/>
          </ac:spMkLst>
        </pc:spChg>
        <pc:spChg chg="mod">
          <ac:chgData name="Trang Ha" userId="270efafb50020bd6" providerId="LiveId" clId="{BB3751D0-1007-4191-BCF0-40469DB7897C}" dt="2022-07-13T09:29:28.787" v="2259" actId="14100"/>
          <ac:spMkLst>
            <pc:docMk/>
            <pc:sldMk cId="445810230" sldId="260"/>
            <ac:spMk id="19" creationId="{00000000-0000-0000-0000-000000000000}"/>
          </ac:spMkLst>
        </pc:spChg>
        <pc:spChg chg="del mod">
          <ac:chgData name="Trang Ha" userId="270efafb50020bd6" providerId="LiveId" clId="{BB3751D0-1007-4191-BCF0-40469DB7897C}" dt="2022-07-13T08:59:15.177" v="1610" actId="478"/>
          <ac:spMkLst>
            <pc:docMk/>
            <pc:sldMk cId="445810230" sldId="260"/>
            <ac:spMk id="20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37:08.124" v="2306" actId="1076"/>
          <ac:spMkLst>
            <pc:docMk/>
            <pc:sldMk cId="445810230" sldId="260"/>
            <ac:spMk id="21" creationId="{BAB9D216-500C-9B1F-B94C-A1901B4755B4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6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27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8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29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0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1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2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26.760" v="1611" actId="478"/>
          <ac:spMkLst>
            <pc:docMk/>
            <pc:sldMk cId="445810230" sldId="260"/>
            <ac:spMk id="33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4" creationId="{00000000-0000-0000-0000-000000000000}"/>
          </ac:spMkLst>
        </pc:spChg>
        <pc:spChg chg="del">
          <ac:chgData name="Trang Ha" userId="270efafb50020bd6" providerId="LiveId" clId="{BB3751D0-1007-4191-BCF0-40469DB7897C}" dt="2022-07-13T08:59:30.217" v="1612" actId="478"/>
          <ac:spMkLst>
            <pc:docMk/>
            <pc:sldMk cId="445810230" sldId="260"/>
            <ac:spMk id="35" creationId="{00000000-0000-0000-0000-000000000000}"/>
          </ac:spMkLst>
        </pc:spChg>
        <pc:spChg chg="add mod">
          <ac:chgData name="Trang Ha" userId="270efafb50020bd6" providerId="LiveId" clId="{BB3751D0-1007-4191-BCF0-40469DB7897C}" dt="2022-07-13T09:02:58.055" v="1834" actId="571"/>
          <ac:spMkLst>
            <pc:docMk/>
            <pc:sldMk cId="445810230" sldId="260"/>
            <ac:spMk id="36" creationId="{D0842953-85FA-B644-121A-9F74105DC18A}"/>
          </ac:spMkLst>
        </pc:spChg>
        <pc:spChg chg="add mod">
          <ac:chgData name="Trang Ha" userId="270efafb50020bd6" providerId="LiveId" clId="{BB3751D0-1007-4191-BCF0-40469DB7897C}" dt="2022-07-13T09:03:06.157" v="1836" actId="571"/>
          <ac:spMkLst>
            <pc:docMk/>
            <pc:sldMk cId="445810230" sldId="260"/>
            <ac:spMk id="37" creationId="{010AFCA5-8EB6-E1A1-ED21-87821A53F26E}"/>
          </ac:spMkLst>
        </pc:spChg>
        <pc:spChg chg="add del mod">
          <ac:chgData name="Trang Ha" userId="270efafb50020bd6" providerId="LiveId" clId="{BB3751D0-1007-4191-BCF0-40469DB7897C}" dt="2022-07-13T09:11:58.594" v="1921" actId="478"/>
          <ac:spMkLst>
            <pc:docMk/>
            <pc:sldMk cId="445810230" sldId="260"/>
            <ac:spMk id="38" creationId="{022E60C3-E4C5-E139-39AF-9F5DE6E41842}"/>
          </ac:spMkLst>
        </pc:spChg>
        <pc:spChg chg="add del mod">
          <ac:chgData name="Trang Ha" userId="270efafb50020bd6" providerId="LiveId" clId="{BB3751D0-1007-4191-BCF0-40469DB7897C}" dt="2022-07-13T09:12:00.801" v="1922" actId="478"/>
          <ac:spMkLst>
            <pc:docMk/>
            <pc:sldMk cId="445810230" sldId="260"/>
            <ac:spMk id="40" creationId="{FFEF1B25-EB85-460F-E6EE-C16A48372F82}"/>
          </ac:spMkLst>
        </pc:spChg>
        <pc:spChg chg="add del mod">
          <ac:chgData name="Trang Ha" userId="270efafb50020bd6" providerId="LiveId" clId="{BB3751D0-1007-4191-BCF0-40469DB7897C}" dt="2022-07-13T09:11:57.119" v="1920" actId="478"/>
          <ac:spMkLst>
            <pc:docMk/>
            <pc:sldMk cId="445810230" sldId="260"/>
            <ac:spMk id="41" creationId="{D8CF6493-92FC-A726-69E2-58FFFB168004}"/>
          </ac:spMkLst>
        </pc:spChg>
        <pc:spChg chg="add del mod">
          <ac:chgData name="Trang Ha" userId="270efafb50020bd6" providerId="LiveId" clId="{BB3751D0-1007-4191-BCF0-40469DB7897C}" dt="2022-07-13T09:11:54.914" v="1918" actId="478"/>
          <ac:spMkLst>
            <pc:docMk/>
            <pc:sldMk cId="445810230" sldId="260"/>
            <ac:spMk id="42" creationId="{A3AD8030-EB87-52E3-9B18-2C85CE0D9CE4}"/>
          </ac:spMkLst>
        </pc:spChg>
        <pc:spChg chg="add mod">
          <ac:chgData name="Trang Ha" userId="270efafb50020bd6" providerId="LiveId" clId="{BB3751D0-1007-4191-BCF0-40469DB7897C}" dt="2022-07-13T09:33:03.805" v="2289" actId="1035"/>
          <ac:spMkLst>
            <pc:docMk/>
            <pc:sldMk cId="445810230" sldId="260"/>
            <ac:spMk id="46" creationId="{310FAFEF-EC99-22C4-08E3-87D5777FEA7B}"/>
          </ac:spMkLst>
        </pc:spChg>
        <pc:spChg chg="add mod">
          <ac:chgData name="Trang Ha" userId="270efafb50020bd6" providerId="LiveId" clId="{BB3751D0-1007-4191-BCF0-40469DB7897C}" dt="2022-07-13T09:33:31.902" v="2295" actId="1076"/>
          <ac:spMkLst>
            <pc:docMk/>
            <pc:sldMk cId="445810230" sldId="260"/>
            <ac:spMk id="47" creationId="{03E08344-111F-87D5-3566-9B364A6AB35A}"/>
          </ac:spMkLst>
        </pc:spChg>
        <pc:spChg chg="add mod">
          <ac:chgData name="Trang Ha" userId="270efafb50020bd6" providerId="LiveId" clId="{BB3751D0-1007-4191-BCF0-40469DB7897C}" dt="2022-07-13T09:33:55.279" v="2300" actId="1076"/>
          <ac:spMkLst>
            <pc:docMk/>
            <pc:sldMk cId="445810230" sldId="260"/>
            <ac:spMk id="48" creationId="{E677B5C6-EBFE-073E-281F-DFAC3B73BF4B}"/>
          </ac:spMkLst>
        </pc:spChg>
        <pc:spChg chg="add mod">
          <ac:chgData name="Trang Ha" userId="270efafb50020bd6" providerId="LiveId" clId="{BB3751D0-1007-4191-BCF0-40469DB7897C}" dt="2022-07-13T09:33:46.290" v="2298" actId="14100"/>
          <ac:spMkLst>
            <pc:docMk/>
            <pc:sldMk cId="445810230" sldId="260"/>
            <ac:spMk id="49" creationId="{9F064D88-07F0-F61F-2BAB-50930EF2CCE5}"/>
          </ac:spMkLst>
        </pc:spChg>
        <pc:spChg chg="add mod">
          <ac:chgData name="Trang Ha" userId="270efafb50020bd6" providerId="LiveId" clId="{BB3751D0-1007-4191-BCF0-40469DB7897C}" dt="2022-07-13T09:30:09.446" v="2268" actId="1076"/>
          <ac:spMkLst>
            <pc:docMk/>
            <pc:sldMk cId="445810230" sldId="260"/>
            <ac:spMk id="50" creationId="{1A160AD4-35A5-9016-34CA-DF997E1EAB70}"/>
          </ac:spMkLst>
        </pc:spChg>
        <pc:spChg chg="add del mod">
          <ac:chgData name="Trang Ha" userId="270efafb50020bd6" providerId="LiveId" clId="{BB3751D0-1007-4191-BCF0-40469DB7897C}" dt="2022-07-13T09:21:16.390" v="2020" actId="478"/>
          <ac:spMkLst>
            <pc:docMk/>
            <pc:sldMk cId="445810230" sldId="260"/>
            <ac:spMk id="55" creationId="{F53F1693-06FE-9517-D467-BE9AB787B49C}"/>
          </ac:spMkLst>
        </pc:spChg>
        <pc:spChg chg="add del mod">
          <ac:chgData name="Trang Ha" userId="270efafb50020bd6" providerId="LiveId" clId="{BB3751D0-1007-4191-BCF0-40469DB7897C}" dt="2022-07-13T09:24:13.128" v="2049" actId="478"/>
          <ac:spMkLst>
            <pc:docMk/>
            <pc:sldMk cId="445810230" sldId="260"/>
            <ac:spMk id="58" creationId="{B367E9E2-7BB5-5F16-87A7-ECD45156197B}"/>
          </ac:spMkLst>
        </pc:spChg>
        <pc:spChg chg="add mod">
          <ac:chgData name="Trang Ha" userId="270efafb50020bd6" providerId="LiveId" clId="{BB3751D0-1007-4191-BCF0-40469DB7897C}" dt="2022-07-13T09:29:08.149" v="2255" actId="1076"/>
          <ac:spMkLst>
            <pc:docMk/>
            <pc:sldMk cId="445810230" sldId="260"/>
            <ac:spMk id="59" creationId="{7A5CB53D-089D-F44A-0524-D578739086AF}"/>
          </ac:spMkLst>
        </pc:spChg>
        <pc:spChg chg="add mod">
          <ac:chgData name="Trang Ha" userId="270efafb50020bd6" providerId="LiveId" clId="{BB3751D0-1007-4191-BCF0-40469DB7897C}" dt="2022-07-13T09:29:05.842" v="2254" actId="1076"/>
          <ac:spMkLst>
            <pc:docMk/>
            <pc:sldMk cId="445810230" sldId="260"/>
            <ac:spMk id="61" creationId="{18F35DAB-B070-F99E-3377-C4E8E093C590}"/>
          </ac:spMkLst>
        </pc:spChg>
        <pc:spChg chg="add mod">
          <ac:chgData name="Trang Ha" userId="270efafb50020bd6" providerId="LiveId" clId="{BB3751D0-1007-4191-BCF0-40469DB7897C}" dt="2022-07-13T09:28:41.167" v="2251"/>
          <ac:spMkLst>
            <pc:docMk/>
            <pc:sldMk cId="445810230" sldId="260"/>
            <ac:spMk id="62" creationId="{D3997BF6-6A8A-2116-243F-EA9A51F88C60}"/>
          </ac:spMkLst>
        </pc:spChg>
        <pc:spChg chg="add del mod">
          <ac:chgData name="Trang Ha" userId="270efafb50020bd6" providerId="LiveId" clId="{BB3751D0-1007-4191-BCF0-40469DB7897C}" dt="2022-07-13T09:35:34.690" v="2302" actId="478"/>
          <ac:spMkLst>
            <pc:docMk/>
            <pc:sldMk cId="445810230" sldId="260"/>
            <ac:spMk id="63" creationId="{F757674D-62FD-5275-30AB-554F0747869C}"/>
          </ac:spMkLst>
        </pc:spChg>
        <pc:grpChg chg="mod">
          <ac:chgData name="Trang Ha" userId="270efafb50020bd6" providerId="LiveId" clId="{BB3751D0-1007-4191-BCF0-40469DB7897C}" dt="2022-07-13T09:03:06.157" v="1836" actId="571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BB3751D0-1007-4191-BCF0-40469DB7897C}" dt="2022-07-13T09:30:28.024" v="2271" actId="1076"/>
          <ac:grpSpMkLst>
            <pc:docMk/>
            <pc:sldMk cId="445810230" sldId="260"/>
            <ac:grpSpMk id="12" creationId="{00000000-0000-0000-0000-000000000000}"/>
          </ac:grpSpMkLst>
        </pc:grpChg>
        <pc:picChg chg="add mod modCrop">
          <ac:chgData name="Trang Ha" userId="270efafb50020bd6" providerId="LiveId" clId="{BB3751D0-1007-4191-BCF0-40469DB7897C}" dt="2022-07-13T09:29:28.787" v="2259" actId="14100"/>
          <ac:picMkLst>
            <pc:docMk/>
            <pc:sldMk cId="445810230" sldId="260"/>
            <ac:picMk id="15" creationId="{6F1A80B8-1516-EB17-D84A-E55BFFD51F83}"/>
          </ac:picMkLst>
        </pc:picChg>
        <pc:picChg chg="add mod modCrop">
          <ac:chgData name="Trang Ha" userId="270efafb50020bd6" providerId="LiveId" clId="{BB3751D0-1007-4191-BCF0-40469DB7897C}" dt="2022-07-13T09:33:41.628" v="2297" actId="1076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BB3751D0-1007-4191-BCF0-40469DB7897C}" dt="2022-07-13T09:04:46.877" v="1851" actId="571"/>
          <ac:picMkLst>
            <pc:docMk/>
            <pc:sldMk cId="445810230" sldId="260"/>
            <ac:picMk id="39" creationId="{95C64372-26D5-F8E3-ED8C-7F396CDE730D}"/>
          </ac:picMkLst>
        </pc:picChg>
        <pc:picChg chg="add mod">
          <ac:chgData name="Trang Ha" userId="270efafb50020bd6" providerId="LiveId" clId="{BB3751D0-1007-4191-BCF0-40469DB7897C}" dt="2022-07-13T09:33:55.279" v="2300" actId="1076"/>
          <ac:picMkLst>
            <pc:docMk/>
            <pc:sldMk cId="445810230" sldId="260"/>
            <ac:picMk id="43" creationId="{866FD595-288B-9533-AF9C-693B206A253F}"/>
          </ac:picMkLst>
        </pc:picChg>
        <pc:picChg chg="add mod">
          <ac:chgData name="Trang Ha" userId="270efafb50020bd6" providerId="LiveId" clId="{BB3751D0-1007-4191-BCF0-40469DB7897C}" dt="2022-07-13T09:33:23.941" v="2294" actId="1076"/>
          <ac:picMkLst>
            <pc:docMk/>
            <pc:sldMk cId="445810230" sldId="260"/>
            <ac:picMk id="44" creationId="{28471B4A-E80D-DFC0-222D-9B688881DBD7}"/>
          </ac:picMkLst>
        </pc:picChg>
        <pc:picChg chg="add mod">
          <ac:chgData name="Trang Ha" userId="270efafb50020bd6" providerId="LiveId" clId="{BB3751D0-1007-4191-BCF0-40469DB7897C}" dt="2022-07-13T09:32:31.110" v="2280" actId="1076"/>
          <ac:picMkLst>
            <pc:docMk/>
            <pc:sldMk cId="445810230" sldId="260"/>
            <ac:picMk id="45" creationId="{B26F330D-B762-6A09-1F65-22E368190407}"/>
          </ac:picMkLst>
        </pc:picChg>
        <pc:picChg chg="add del mod">
          <ac:chgData name="Trang Ha" userId="270efafb50020bd6" providerId="LiveId" clId="{BB3751D0-1007-4191-BCF0-40469DB7897C}" dt="2022-07-13T09:21:16.390" v="2020" actId="478"/>
          <ac:picMkLst>
            <pc:docMk/>
            <pc:sldMk cId="445810230" sldId="260"/>
            <ac:picMk id="54" creationId="{67B8D033-B2AB-85B2-A135-5D569DCDCACA}"/>
          </ac:picMkLst>
        </pc:picChg>
        <pc:picChg chg="del">
          <ac:chgData name="Trang Ha" userId="270efafb50020bd6" providerId="LiveId" clId="{BB3751D0-1007-4191-BCF0-40469DB7897C}" dt="2022-07-13T08:59:03.068" v="1604" actId="478"/>
          <ac:picMkLst>
            <pc:docMk/>
            <pc:sldMk cId="445810230" sldId="260"/>
            <ac:picMk id="4098" creationId="{00000000-0000-0000-0000-000000000000}"/>
          </ac:picMkLst>
        </pc:picChg>
        <pc:cxnChg chg="add del mod">
          <ac:chgData name="Trang Ha" userId="270efafb50020bd6" providerId="LiveId" clId="{BB3751D0-1007-4191-BCF0-40469DB7897C}" dt="2022-07-13T09:26:43.509" v="2225" actId="478"/>
          <ac:cxnSpMkLst>
            <pc:docMk/>
            <pc:sldMk cId="445810230" sldId="260"/>
            <ac:cxnSpMk id="25" creationId="{8299B2E1-ED87-8432-AEB7-C3CFD735DD9C}"/>
          </ac:cxnSpMkLst>
        </pc:cxnChg>
      </pc:sldChg>
      <pc:sldChg chg="del">
        <pc:chgData name="Trang Ha" userId="270efafb50020bd6" providerId="LiveId" clId="{BB3751D0-1007-4191-BCF0-40469DB7897C}" dt="2022-07-13T09:35:42.608" v="2303" actId="2696"/>
        <pc:sldMkLst>
          <pc:docMk/>
          <pc:sldMk cId="2184236482" sldId="261"/>
        </pc:sldMkLst>
      </pc:sldChg>
      <pc:sldChg chg="del">
        <pc:chgData name="Trang Ha" userId="270efafb50020bd6" providerId="LiveId" clId="{BB3751D0-1007-4191-BCF0-40469DB7897C}" dt="2022-07-13T09:35:45.627" v="2304" actId="2696"/>
        <pc:sldMkLst>
          <pc:docMk/>
          <pc:sldMk cId="1175197886" sldId="262"/>
        </pc:sldMkLst>
      </pc:sldChg>
      <pc:sldChg chg="del">
        <pc:chgData name="Trang Ha" userId="270efafb50020bd6" providerId="LiveId" clId="{BB3751D0-1007-4191-BCF0-40469DB7897C}" dt="2022-07-13T09:36:17.640" v="2305" actId="2696"/>
        <pc:sldMkLst>
          <pc:docMk/>
          <pc:sldMk cId="927396885" sldId="263"/>
        </pc:sldMkLst>
      </pc:sldChg>
      <pc:sldChg chg="addSp delSp modSp add mod delAnim modAnim">
        <pc:chgData name="Trang Ha" userId="270efafb50020bd6" providerId="LiveId" clId="{BB3751D0-1007-4191-BCF0-40469DB7897C}" dt="2022-07-13T08:44:23.541" v="1591" actId="572"/>
        <pc:sldMkLst>
          <pc:docMk/>
          <pc:sldMk cId="3596358928" sldId="265"/>
        </pc:sldMkLst>
        <pc:spChg chg="del">
          <ac:chgData name="Trang Ha" userId="270efafb50020bd6" providerId="LiveId" clId="{BB3751D0-1007-4191-BCF0-40469DB7897C}" dt="2022-07-13T02:58:46.934" v="1346" actId="478"/>
          <ac:spMkLst>
            <pc:docMk/>
            <pc:sldMk cId="3596358928" sldId="265"/>
            <ac:spMk id="7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41.616" v="1344" actId="478"/>
          <ac:spMkLst>
            <pc:docMk/>
            <pc:sldMk cId="3596358928" sldId="265"/>
            <ac:spMk id="14" creationId="{00000000-0000-0000-0000-000000000000}"/>
          </ac:spMkLst>
        </pc:spChg>
        <pc:spChg chg="add mod">
          <ac:chgData name="Trang Ha" userId="270efafb50020bd6" providerId="LiveId" clId="{BB3751D0-1007-4191-BCF0-40469DB7897C}" dt="2022-07-13T08:42:22.200" v="1583" actId="1076"/>
          <ac:spMkLst>
            <pc:docMk/>
            <pc:sldMk cId="3596358928" sldId="265"/>
            <ac:spMk id="15" creationId="{A0D17DDE-B8EF-6802-16F5-AE0AB7FC8DDE}"/>
          </ac:spMkLst>
        </pc:spChg>
        <pc:spChg chg="add mod">
          <ac:chgData name="Trang Ha" userId="270efafb50020bd6" providerId="LiveId" clId="{BB3751D0-1007-4191-BCF0-40469DB7897C}" dt="2022-07-13T08:33:19.513" v="1506" actId="14100"/>
          <ac:spMkLst>
            <pc:docMk/>
            <pc:sldMk cId="3596358928" sldId="265"/>
            <ac:spMk id="18" creationId="{A0B3A217-4C1C-70E7-E310-5CE8D7A0C6F5}"/>
          </ac:spMkLst>
        </pc:spChg>
        <pc:spChg chg="add mod">
          <ac:chgData name="Trang Ha" userId="270efafb50020bd6" providerId="LiveId" clId="{BB3751D0-1007-4191-BCF0-40469DB7897C}" dt="2022-07-13T08:42:32.362" v="1584" actId="1076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BB3751D0-1007-4191-BCF0-40469DB7897C}" dt="2022-07-13T08:42:17.857" v="1582" actId="1076"/>
          <ac:spMkLst>
            <pc:docMk/>
            <pc:sldMk cId="3596358928" sldId="265"/>
            <ac:spMk id="22" creationId="{D026EE9C-6731-8C5D-5BF8-76C44253F1DB}"/>
          </ac:spMkLst>
        </pc:spChg>
        <pc:spChg chg="add mod">
          <ac:chgData name="Trang Ha" userId="270efafb50020bd6" providerId="LiveId" clId="{BB3751D0-1007-4191-BCF0-40469DB7897C}" dt="2022-07-13T08:42:15.968" v="1581" actId="1076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BB3751D0-1007-4191-BCF0-40469DB7897C}" dt="2022-07-13T02:58:39.431" v="1343" actId="478"/>
          <ac:spMkLst>
            <pc:docMk/>
            <pc:sldMk cId="3596358928" sldId="265"/>
            <ac:spMk id="24" creationId="{00000000-0000-0000-0000-000000000000}"/>
          </ac:spMkLst>
        </pc:spChg>
        <pc:spChg chg="del">
          <ac:chgData name="Trang Ha" userId="270efafb50020bd6" providerId="LiveId" clId="{BB3751D0-1007-4191-BCF0-40469DB7897C}" dt="2022-07-13T02:58:37.256" v="1342" actId="478"/>
          <ac:spMkLst>
            <pc:docMk/>
            <pc:sldMk cId="3596358928" sldId="265"/>
            <ac:spMk id="25" creationId="{00000000-0000-0000-0000-000000000000}"/>
          </ac:spMkLst>
        </pc:spChg>
        <pc:spChg chg="add del mod">
          <ac:chgData name="Trang Ha" userId="270efafb50020bd6" providerId="LiveId" clId="{BB3751D0-1007-4191-BCF0-40469DB7897C}" dt="2022-07-13T08:40:24.388" v="1562" actId="478"/>
          <ac:spMkLst>
            <pc:docMk/>
            <pc:sldMk cId="3596358928" sldId="265"/>
            <ac:spMk id="26" creationId="{4489E3FC-3C39-7278-95EF-3A798BF05FC0}"/>
          </ac:spMkLst>
        </pc:spChg>
        <pc:spChg chg="add del mod">
          <ac:chgData name="Trang Ha" userId="270efafb50020bd6" providerId="LiveId" clId="{BB3751D0-1007-4191-BCF0-40469DB7897C}" dt="2022-07-13T08:40:06.671" v="1559" actId="478"/>
          <ac:spMkLst>
            <pc:docMk/>
            <pc:sldMk cId="3596358928" sldId="265"/>
            <ac:spMk id="27" creationId="{07632BA9-7525-56A2-9F1D-0116E6E27146}"/>
          </ac:spMkLst>
        </pc:spChg>
        <pc:spChg chg="add mod">
          <ac:chgData name="Trang Ha" userId="270efafb50020bd6" providerId="LiveId" clId="{BB3751D0-1007-4191-BCF0-40469DB7897C}" dt="2022-07-13T08:42:13.283" v="1580" actId="1076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BB3751D0-1007-4191-BCF0-40469DB7897C}" dt="2022-07-13T02:59:49.193" v="1358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add mod modGraphic">
          <ac:chgData name="Trang Ha" userId="270efafb50020bd6" providerId="LiveId" clId="{BB3751D0-1007-4191-BCF0-40469DB7897C}" dt="2022-07-13T08:44:23.541" v="1591" actId="572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del mod modCrop">
          <ac:chgData name="Trang Ha" userId="270efafb50020bd6" providerId="LiveId" clId="{BB3751D0-1007-4191-BCF0-40469DB7897C}" dt="2022-07-13T08:35:33.922" v="1524" actId="478"/>
          <ac:picMkLst>
            <pc:docMk/>
            <pc:sldMk cId="3596358928" sldId="265"/>
            <ac:picMk id="17" creationId="{BA0A714B-EA4A-82E3-04AA-DA4AF1DEF09B}"/>
          </ac:picMkLst>
        </pc:picChg>
        <pc:picChg chg="del">
          <ac:chgData name="Trang Ha" userId="270efafb50020bd6" providerId="LiveId" clId="{BB3751D0-1007-4191-BCF0-40469DB7897C}" dt="2022-07-13T02:58:33.348" v="1340" actId="478"/>
          <ac:picMkLst>
            <pc:docMk/>
            <pc:sldMk cId="3596358928" sldId="265"/>
            <ac:picMk id="3074" creationId="{00000000-0000-0000-0000-000000000000}"/>
          </ac:picMkLst>
        </pc:picChg>
      </pc:sldChg>
      <pc:sldChg chg="new del">
        <pc:chgData name="Trang Ha" userId="270efafb50020bd6" providerId="LiveId" clId="{BB3751D0-1007-4191-BCF0-40469DB7897C}" dt="2022-07-13T01:31:28.870" v="1124" actId="47"/>
        <pc:sldMkLst>
          <pc:docMk/>
          <pc:sldMk cId="2895752553" sldId="266"/>
        </pc:sldMkLst>
      </pc:sldChg>
    </pc:docChg>
  </pc:docChgLst>
  <pc:docChgLst>
    <pc:chgData name="Trang Ha" userId="270efafb50020bd6" providerId="LiveId" clId="{61C292C7-33F1-4A70-BDDD-C0D905E3F9BC}"/>
    <pc:docChg chg="custSel modSld">
      <pc:chgData name="Trang Ha" userId="270efafb50020bd6" providerId="LiveId" clId="{61C292C7-33F1-4A70-BDDD-C0D905E3F9BC}" dt="2022-07-13T09:43:06.118" v="6" actId="1076"/>
      <pc:docMkLst>
        <pc:docMk/>
      </pc:docMkLst>
      <pc:sldChg chg="delSp modSp mod delAnim modAnim">
        <pc:chgData name="Trang Ha" userId="270efafb50020bd6" providerId="LiveId" clId="{61C292C7-33F1-4A70-BDDD-C0D905E3F9BC}" dt="2022-07-13T09:43:06.118" v="6" actId="1076"/>
        <pc:sldMkLst>
          <pc:docMk/>
          <pc:sldMk cId="2365650238" sldId="258"/>
        </pc:sldMkLst>
        <pc:spChg chg="del">
          <ac:chgData name="Trang Ha" userId="270efafb50020bd6" providerId="LiveId" clId="{61C292C7-33F1-4A70-BDDD-C0D905E3F9BC}" dt="2022-07-13T09:43:01.350" v="5" actId="478"/>
          <ac:spMkLst>
            <pc:docMk/>
            <pc:sldMk cId="2365650238" sldId="258"/>
            <ac:spMk id="39" creationId="{62DE67CD-289A-D43F-1B00-D4640F2445ED}"/>
          </ac:spMkLst>
        </pc:spChg>
        <pc:spChg chg="mod">
          <ac:chgData name="Trang Ha" userId="270efafb50020bd6" providerId="LiveId" clId="{61C292C7-33F1-4A70-BDDD-C0D905E3F9BC}" dt="2022-07-13T09:43:06.118" v="6" actId="1076"/>
          <ac:spMkLst>
            <pc:docMk/>
            <pc:sldMk cId="2365650238" sldId="258"/>
            <ac:spMk id="41" creationId="{92757BA2-B735-1A88-5777-31C16AD65CB8}"/>
          </ac:spMkLst>
        </pc:spChg>
        <pc:picChg chg="mod">
          <ac:chgData name="Trang Ha" userId="270efafb50020bd6" providerId="LiveId" clId="{61C292C7-33F1-4A70-BDDD-C0D905E3F9BC}" dt="2022-07-13T09:42:50.274" v="2" actId="14100"/>
          <ac:picMkLst>
            <pc:docMk/>
            <pc:sldMk cId="2365650238" sldId="258"/>
            <ac:picMk id="32" creationId="{71A8D471-D7C4-2221-DCC3-C03540A7B95F}"/>
          </ac:picMkLst>
        </pc:picChg>
        <pc:picChg chg="del mod">
          <ac:chgData name="Trang Ha" userId="270efafb50020bd6" providerId="LiveId" clId="{61C292C7-33F1-4A70-BDDD-C0D905E3F9BC}" dt="2022-07-13T09:42:41.589" v="1" actId="478"/>
          <ac:picMkLst>
            <pc:docMk/>
            <pc:sldMk cId="2365650238" sldId="258"/>
            <ac:picMk id="40" creationId="{53958AB3-4114-6787-8082-8B0EE2FE3808}"/>
          </ac:picMkLst>
        </pc:picChg>
      </pc:sldChg>
    </pc:docChg>
  </pc:docChgLst>
  <pc:docChgLst>
    <pc:chgData name="Trang Ha" userId="270efafb50020bd6" providerId="LiveId" clId="{DBB17EB9-36F6-4FC9-A992-DF6E3FA01D0D}"/>
    <pc:docChg chg="undo redo custSel addSld modSld">
      <pc:chgData name="Trang Ha" userId="270efafb50020bd6" providerId="LiveId" clId="{DBB17EB9-36F6-4FC9-A992-DF6E3FA01D0D}" dt="2022-07-14T09:00:59.363" v="1106"/>
      <pc:docMkLst>
        <pc:docMk/>
      </pc:docMkLst>
      <pc:sldChg chg="modSp mod">
        <pc:chgData name="Trang Ha" userId="270efafb50020bd6" providerId="LiveId" clId="{DBB17EB9-36F6-4FC9-A992-DF6E3FA01D0D}" dt="2022-07-13T23:32:23.617" v="45" actId="20577"/>
        <pc:sldMkLst>
          <pc:docMk/>
          <pc:sldMk cId="562573195" sldId="256"/>
        </pc:sldMkLst>
        <pc:spChg chg="mod">
          <ac:chgData name="Trang Ha" userId="270efafb50020bd6" providerId="LiveId" clId="{DBB17EB9-36F6-4FC9-A992-DF6E3FA01D0D}" dt="2022-07-13T23:32:23.617" v="45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DBB17EB9-36F6-4FC9-A992-DF6E3FA01D0D}" dt="2022-07-13T23:32:21.272" v="43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Transition modAnim">
        <pc:chgData name="Trang Ha" userId="270efafb50020bd6" providerId="LiveId" clId="{DBB17EB9-36F6-4FC9-A992-DF6E3FA01D0D}" dt="2022-07-14T07:27:02.204" v="1105"/>
        <pc:sldMkLst>
          <pc:docMk/>
          <pc:sldMk cId="2365650238" sldId="258"/>
        </pc:sldMkLst>
        <pc:spChg chg="mod">
          <ac:chgData name="Trang Ha" userId="270efafb50020bd6" providerId="LiveId" clId="{DBB17EB9-36F6-4FC9-A992-DF6E3FA01D0D}" dt="2022-07-13T23:32:46.010" v="82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8" creationId="{DCB513E1-1903-FAB6-DFF5-596EED432C07}"/>
          </ac:spMkLst>
        </pc:spChg>
        <pc:spChg chg="add mod">
          <ac:chgData name="Trang Ha" userId="270efafb50020bd6" providerId="LiveId" clId="{DBB17EB9-36F6-4FC9-A992-DF6E3FA01D0D}" dt="2022-07-14T00:42:56.712" v="519" actId="14100"/>
          <ac:spMkLst>
            <pc:docMk/>
            <pc:sldMk cId="2365650238" sldId="258"/>
            <ac:spMk id="12" creationId="{25CDCEDA-2108-6504-F331-8C3F67AFEC89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3" creationId="{25EB7E16-A5FB-0AB0-430D-503FE868B39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4" creationId="{C67E3C21-DB63-12FA-2D20-628156612AFE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5" creationId="{7AE48AAF-D4D3-6A7B-ACFF-F44F926690B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6" creationId="{CBC5FB10-FF76-01EB-5480-AA0D14D2FEA5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17" creationId="{2C615625-17C8-FE96-497B-03259D24B511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3" creationId="{28FF6207-29A9-C7E9-9AB5-AA14E8740F6D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4" creationId="{F905882F-EB24-D364-E6B9-3753D6DDDB57}"/>
          </ac:spMkLst>
        </pc:spChg>
        <pc:spChg chg="del">
          <ac:chgData name="Trang Ha" userId="270efafb50020bd6" providerId="LiveId" clId="{DBB17EB9-36F6-4FC9-A992-DF6E3FA01D0D}" dt="2022-07-14T00:02:45.718" v="90" actId="478"/>
          <ac:spMkLst>
            <pc:docMk/>
            <pc:sldMk cId="2365650238" sldId="258"/>
            <ac:spMk id="28" creationId="{345A7696-B389-A238-30A1-6DA3667F7B2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29" creationId="{B932D7ED-66D0-2DC9-224F-B824708BB224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0" creationId="{ABA78137-EB93-4A9E-06BA-95A5797FE39B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1" creationId="{96E4FC9E-98D6-99CE-4590-CC78D79AF2CC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4" creationId="{C09B4AF4-7303-6A48-CCE3-1A9026301B4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5" creationId="{5A19A76B-AA69-F92F-7C4F-3FA141D29D1A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6" creationId="{C69397F9-26FB-BE54-DD41-FCD0A2E13E1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7" creationId="{C4918B52-8395-7504-31DC-B8D3CD2EE683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38" creationId="{6D7E1181-5045-1574-57ED-8B86369E3556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1" creationId="{92757BA2-B735-1A88-5777-31C16AD65CB8}"/>
          </ac:spMkLst>
        </pc:spChg>
        <pc:spChg chg="del">
          <ac:chgData name="Trang Ha" userId="270efafb50020bd6" providerId="LiveId" clId="{DBB17EB9-36F6-4FC9-A992-DF6E3FA01D0D}" dt="2022-07-13T23:34:26.989" v="83" actId="478"/>
          <ac:spMkLst>
            <pc:docMk/>
            <pc:sldMk cId="2365650238" sldId="258"/>
            <ac:spMk id="42" creationId="{B7914F60-906E-D166-B01D-9F90780BBEE7}"/>
          </ac:spMkLst>
        </pc:spChg>
        <pc:picChg chg="add mod modCrop">
          <ac:chgData name="Trang Ha" userId="270efafb50020bd6" providerId="LiveId" clId="{DBB17EB9-36F6-4FC9-A992-DF6E3FA01D0D}" dt="2022-07-14T02:53:34.439" v="685"/>
          <ac:picMkLst>
            <pc:docMk/>
            <pc:sldMk cId="2365650238" sldId="258"/>
            <ac:picMk id="10" creationId="{C3FB4B90-1E48-852B-8EC6-2AFC81A70D6B}"/>
          </ac:picMkLst>
        </pc:picChg>
        <pc:picChg chg="mod">
          <ac:chgData name="Trang Ha" userId="270efafb50020bd6" providerId="LiveId" clId="{DBB17EB9-36F6-4FC9-A992-DF6E3FA01D0D}" dt="2022-07-14T00:38:48.071" v="509" actId="1076"/>
          <ac:picMkLst>
            <pc:docMk/>
            <pc:sldMk cId="2365650238" sldId="258"/>
            <ac:picMk id="26" creationId="{66507F8D-E799-DFEF-BFF4-395D65187FCE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2" creationId="{71A8D471-D7C4-2221-DCC3-C03540A7B95F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33" creationId="{A06C8B75-25EB-0675-CC73-959C328DFA51}"/>
          </ac:picMkLst>
        </pc:picChg>
        <pc:picChg chg="del">
          <ac:chgData name="Trang Ha" userId="270efafb50020bd6" providerId="LiveId" clId="{DBB17EB9-36F6-4FC9-A992-DF6E3FA01D0D}" dt="2022-07-13T23:34:26.989" v="83" actId="478"/>
          <ac:picMkLst>
            <pc:docMk/>
            <pc:sldMk cId="2365650238" sldId="258"/>
            <ac:picMk id="1026" creationId="{1C05E961-C134-8794-5703-7E1AADE52388}"/>
          </ac:picMkLst>
        </pc:pic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11" creationId="{989A1B08-3DE1-EBB0-1C9E-71E9A2C2AAB2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0" creationId="{1DD8B345-493E-7A42-39F7-9E6F4366C93D}"/>
          </ac:cxnSpMkLst>
        </pc:cxnChg>
        <pc:cxnChg chg="del">
          <ac:chgData name="Trang Ha" userId="270efafb50020bd6" providerId="LiveId" clId="{DBB17EB9-36F6-4FC9-A992-DF6E3FA01D0D}" dt="2022-07-13T23:34:26.989" v="83" actId="478"/>
          <ac:cxnSpMkLst>
            <pc:docMk/>
            <pc:sldMk cId="2365650238" sldId="258"/>
            <ac:cxnSpMk id="21" creationId="{049F9C94-E2EE-C349-7634-B8F680F1692B}"/>
          </ac:cxnSpMkLst>
        </pc:cxn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2720404043" sldId="259"/>
        </pc:sldMkLst>
        <pc:spChg chg="add del mod ord">
          <ac:chgData name="Trang Ha" userId="270efafb50020bd6" providerId="LiveId" clId="{DBB17EB9-36F6-4FC9-A992-DF6E3FA01D0D}" dt="2022-07-14T02:07:28.760" v="602" actId="478"/>
          <ac:spMkLst>
            <pc:docMk/>
            <pc:sldMk cId="2720404043" sldId="259"/>
            <ac:spMk id="9" creationId="{FDE019D6-411A-CC9C-0CCE-19A613FE70DD}"/>
          </ac:spMkLst>
        </pc:spChg>
        <pc:spChg chg="add del">
          <ac:chgData name="Trang Ha" userId="270efafb50020bd6" providerId="LiveId" clId="{DBB17EB9-36F6-4FC9-A992-DF6E3FA01D0D}" dt="2022-07-14T01:47:19.097" v="570" actId="11529"/>
          <ac:spMkLst>
            <pc:docMk/>
            <pc:sldMk cId="2720404043" sldId="259"/>
            <ac:spMk id="12" creationId="{85163F2D-580C-AB81-079B-55B956D6EFB0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13" creationId="{D0EDC395-1883-237F-8286-63D7C665AB79}"/>
          </ac:spMkLst>
        </pc:spChg>
        <pc:spChg chg="del">
          <ac:chgData name="Trang Ha" userId="270efafb50020bd6" providerId="LiveId" clId="{DBB17EB9-36F6-4FC9-A992-DF6E3FA01D0D}" dt="2022-07-14T03:16:56.447" v="714" actId="478"/>
          <ac:spMkLst>
            <pc:docMk/>
            <pc:sldMk cId="2720404043" sldId="259"/>
            <ac:spMk id="19" creationId="{B878CAF2-88FB-1305-361C-6341600FB23E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20" creationId="{488C3930-EFF3-DF56-E42E-948E2C03032D}"/>
          </ac:spMkLst>
        </pc:spChg>
        <pc:spChg chg="del">
          <ac:chgData name="Trang Ha" userId="270efafb50020bd6" providerId="LiveId" clId="{DBB17EB9-36F6-4FC9-A992-DF6E3FA01D0D}" dt="2022-07-14T01:40:05.884" v="527" actId="478"/>
          <ac:spMkLst>
            <pc:docMk/>
            <pc:sldMk cId="2720404043" sldId="259"/>
            <ac:spMk id="22" creationId="{3BE51384-D967-60A8-BEA7-067188D2D47C}"/>
          </ac:spMkLst>
        </pc:spChg>
        <pc:spChg chg="mod">
          <ac:chgData name="Trang Ha" userId="270efafb50020bd6" providerId="LiveId" clId="{DBB17EB9-36F6-4FC9-A992-DF6E3FA01D0D}" dt="2022-07-14T01:47:04.866" v="569"/>
          <ac:spMkLst>
            <pc:docMk/>
            <pc:sldMk cId="2720404043" sldId="259"/>
            <ac:spMk id="26" creationId="{AFC5F7C4-6336-3391-00B0-156C7915918B}"/>
          </ac:spMkLst>
        </pc:spChg>
        <pc:spChg chg="add del mod topLvl">
          <ac:chgData name="Trang Ha" userId="270efafb50020bd6" providerId="LiveId" clId="{DBB17EB9-36F6-4FC9-A992-DF6E3FA01D0D}" dt="2022-07-14T02:07:33.794" v="603" actId="1076"/>
          <ac:spMkLst>
            <pc:docMk/>
            <pc:sldMk cId="2720404043" sldId="259"/>
            <ac:spMk id="30" creationId="{F4CC4FB5-7E18-AA85-41A4-213857ED2D6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4" creationId="{AEADBC7D-663C-6BAD-B55D-2704A009D1A4}"/>
          </ac:spMkLst>
        </pc:spChg>
        <pc:spChg chg="del">
          <ac:chgData name="Trang Ha" userId="270efafb50020bd6" providerId="LiveId" clId="{DBB17EB9-36F6-4FC9-A992-DF6E3FA01D0D}" dt="2022-07-14T01:40:13.226" v="529" actId="478"/>
          <ac:spMkLst>
            <pc:docMk/>
            <pc:sldMk cId="2720404043" sldId="259"/>
            <ac:spMk id="35" creationId="{0696DF58-22D0-22FA-C1F4-7099240E2EA4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6" creationId="{9D8C5675-AB9C-65B7-4A56-CCA134C13432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7" creationId="{7990F48A-D32D-08D8-32C0-ABA007E8AF61}"/>
          </ac:spMkLst>
        </pc:spChg>
        <pc:spChg chg="add mod">
          <ac:chgData name="Trang Ha" userId="270efafb50020bd6" providerId="LiveId" clId="{DBB17EB9-36F6-4FC9-A992-DF6E3FA01D0D}" dt="2022-07-14T03:17:59.678" v="737" actId="1037"/>
          <ac:spMkLst>
            <pc:docMk/>
            <pc:sldMk cId="2720404043" sldId="259"/>
            <ac:spMk id="38" creationId="{F5116EE8-6FDE-9471-5535-A7A6CEFE96B6}"/>
          </ac:spMkLst>
        </pc:spChg>
        <pc:spChg chg="add mod">
          <ac:chgData name="Trang Ha" userId="270efafb50020bd6" providerId="LiveId" clId="{DBB17EB9-36F6-4FC9-A992-DF6E3FA01D0D}" dt="2022-07-14T07:04:22.773" v="972" actId="1076"/>
          <ac:spMkLst>
            <pc:docMk/>
            <pc:sldMk cId="2720404043" sldId="259"/>
            <ac:spMk id="39" creationId="{F7D7E9E7-990E-73D6-E4C1-173397B4E358}"/>
          </ac:spMkLst>
        </pc:spChg>
        <pc:spChg chg="add mod">
          <ac:chgData name="Trang Ha" userId="270efafb50020bd6" providerId="LiveId" clId="{DBB17EB9-36F6-4FC9-A992-DF6E3FA01D0D}" dt="2022-07-14T07:04:32.767" v="974" actId="571"/>
          <ac:spMkLst>
            <pc:docMk/>
            <pc:sldMk cId="2720404043" sldId="259"/>
            <ac:spMk id="40" creationId="{218DFBD7-36D9-70CD-EAFC-2F5C755F46EB}"/>
          </ac:spMkLst>
        </pc:spChg>
        <pc:grpChg chg="add del mod">
          <ac:chgData name="Trang Ha" userId="270efafb50020bd6" providerId="LiveId" clId="{DBB17EB9-36F6-4FC9-A992-DF6E3FA01D0D}" dt="2022-07-14T03:17:45.356" v="720" actId="1076"/>
          <ac:grpSpMkLst>
            <pc:docMk/>
            <pc:sldMk cId="2720404043" sldId="259"/>
            <ac:grpSpMk id="28" creationId="{306F92A2-C3C0-94E1-BC40-6C5066BB22B2}"/>
          </ac:grpSpMkLst>
        </pc:grpChg>
        <pc:grpChg chg="mod topLvl">
          <ac:chgData name="Trang Ha" userId="270efafb50020bd6" providerId="LiveId" clId="{DBB17EB9-36F6-4FC9-A992-DF6E3FA01D0D}" dt="2022-07-14T02:07:16.588" v="598" actId="478"/>
          <ac:grpSpMkLst>
            <pc:docMk/>
            <pc:sldMk cId="2720404043" sldId="259"/>
            <ac:grpSpMk id="29" creationId="{44601BBA-04F3-B111-4E53-C31F15B0CFC7}"/>
          </ac:grpSpMkLst>
        </pc:grpChg>
        <pc:picChg chg="add del mod modCrop">
          <ac:chgData name="Trang Ha" userId="270efafb50020bd6" providerId="LiveId" clId="{DBB17EB9-36F6-4FC9-A992-DF6E3FA01D0D}" dt="2022-07-14T01:42:47.005" v="551" actId="478"/>
          <ac:picMkLst>
            <pc:docMk/>
            <pc:sldMk cId="2720404043" sldId="259"/>
            <ac:picMk id="8" creationId="{C5033AAF-B86E-7C14-8BEF-F315CBA7189D}"/>
          </ac:picMkLst>
        </pc:picChg>
        <pc:picChg chg="add del mod modCrop">
          <ac:chgData name="Trang Ha" userId="270efafb50020bd6" providerId="LiveId" clId="{DBB17EB9-36F6-4FC9-A992-DF6E3FA01D0D}" dt="2022-07-14T03:17:59.678" v="737" actId="1037"/>
          <ac:picMkLst>
            <pc:docMk/>
            <pc:sldMk cId="2720404043" sldId="259"/>
            <ac:picMk id="11" creationId="{9F46C86F-F2F0-6597-1F48-5538DE891B5A}"/>
          </ac:picMkLst>
        </pc:picChg>
        <pc:picChg chg="del">
          <ac:chgData name="Trang Ha" userId="270efafb50020bd6" providerId="LiveId" clId="{DBB17EB9-36F6-4FC9-A992-DF6E3FA01D0D}" dt="2022-07-14T01:40:08.149" v="528" actId="478"/>
          <ac:picMkLst>
            <pc:docMk/>
            <pc:sldMk cId="2720404043" sldId="259"/>
            <ac:picMk id="15" creationId="{DDEB8B1C-55EC-3287-7ED3-9ACDA068CB0F}"/>
          </ac:picMkLst>
        </pc:picChg>
        <pc:picChg chg="mod">
          <ac:chgData name="Trang Ha" userId="270efafb50020bd6" providerId="LiveId" clId="{DBB17EB9-36F6-4FC9-A992-DF6E3FA01D0D}" dt="2022-07-14T03:17:41.031" v="719" actId="1076"/>
          <ac:picMkLst>
            <pc:docMk/>
            <pc:sldMk cId="2720404043" sldId="259"/>
            <ac:picMk id="17" creationId="{19AFD16E-A82A-AFD2-67B2-61039B07D171}"/>
          </ac:picMkLst>
        </pc:picChg>
        <pc:picChg chg="del">
          <ac:chgData name="Trang Ha" userId="270efafb50020bd6" providerId="LiveId" clId="{DBB17EB9-36F6-4FC9-A992-DF6E3FA01D0D}" dt="2022-07-14T01:40:15.315" v="530" actId="478"/>
          <ac:picMkLst>
            <pc:docMk/>
            <pc:sldMk cId="2720404043" sldId="259"/>
            <ac:picMk id="33" creationId="{F3C8755B-5017-FBC9-9DEC-FA9AC82FA50A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9:00:59.363" v="1106"/>
        <pc:sldMkLst>
          <pc:docMk/>
          <pc:sldMk cId="445810230" sldId="260"/>
        </pc:sldMkLst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8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9" creationId="{00000000-0000-0000-0000-000000000000}"/>
          </ac:spMkLst>
        </pc:spChg>
        <pc:spChg chg="mod">
          <ac:chgData name="Trang Ha" userId="270efafb50020bd6" providerId="LiveId" clId="{DBB17EB9-36F6-4FC9-A992-DF6E3FA01D0D}" dt="2022-07-14T07:15:09.727" v="1080" actId="113"/>
          <ac:spMkLst>
            <pc:docMk/>
            <pc:sldMk cId="445810230" sldId="260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6" creationId="{1A888193-A984-EB80-D140-5082E6EF60D3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19" creationId="{00000000-0000-0000-0000-00000000000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21" creationId="{BAB9D216-500C-9B1F-B94C-A1901B4755B4}"/>
          </ac:spMkLst>
        </pc:spChg>
        <pc:spChg chg="add mod">
          <ac:chgData name="Trang Ha" userId="270efafb50020bd6" providerId="LiveId" clId="{DBB17EB9-36F6-4FC9-A992-DF6E3FA01D0D}" dt="2022-07-14T07:18:47.945" v="1094" actId="208"/>
          <ac:spMkLst>
            <pc:docMk/>
            <pc:sldMk cId="445810230" sldId="260"/>
            <ac:spMk id="23" creationId="{97F9C9CD-D15A-1470-83D6-1E4290CA7BEA}"/>
          </ac:spMkLst>
        </pc:spChg>
        <pc:spChg chg="add mod">
          <ac:chgData name="Trang Ha" userId="270efafb50020bd6" providerId="LiveId" clId="{DBB17EB9-36F6-4FC9-A992-DF6E3FA01D0D}" dt="2022-07-14T07:04:42.115" v="976"/>
          <ac:spMkLst>
            <pc:docMk/>
            <pc:sldMk cId="445810230" sldId="260"/>
            <ac:spMk id="30" creationId="{22D600E4-6444-FBDB-AFD5-1494E6C3EB4E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6" creationId="{310FAFEF-EC99-22C4-08E3-87D5777FEA7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7" creationId="{03E08344-111F-87D5-3566-9B364A6AB35A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8" creationId="{E677B5C6-EBFE-073E-281F-DFAC3B73BF4B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49" creationId="{9F064D88-07F0-F61F-2BAB-50930EF2CCE5}"/>
          </ac:spMkLst>
        </pc:spChg>
        <pc:spChg chg="del">
          <ac:chgData name="Trang Ha" userId="270efafb50020bd6" providerId="LiveId" clId="{DBB17EB9-36F6-4FC9-A992-DF6E3FA01D0D}" dt="2022-07-14T07:04:05.410" v="967" actId="478"/>
          <ac:spMkLst>
            <pc:docMk/>
            <pc:sldMk cId="445810230" sldId="260"/>
            <ac:spMk id="50" creationId="{1A160AD4-35A5-9016-34CA-DF997E1EAB70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59" creationId="{7A5CB53D-089D-F44A-0524-D578739086AF}"/>
          </ac:spMkLst>
        </pc:spChg>
        <pc:spChg chg="del">
          <ac:chgData name="Trang Ha" userId="270efafb50020bd6" providerId="LiveId" clId="{DBB17EB9-36F6-4FC9-A992-DF6E3FA01D0D}" dt="2022-07-14T07:04:02.384" v="966" actId="478"/>
          <ac:spMkLst>
            <pc:docMk/>
            <pc:sldMk cId="445810230" sldId="260"/>
            <ac:spMk id="61" creationId="{18F35DAB-B070-F99E-3377-C4E8E093C590}"/>
          </ac:spMkLst>
        </pc:spChg>
        <pc:spChg chg="del">
          <ac:chgData name="Trang Ha" userId="270efafb50020bd6" providerId="LiveId" clId="{DBB17EB9-36F6-4FC9-A992-DF6E3FA01D0D}" dt="2022-07-14T07:04:40.702" v="975" actId="478"/>
          <ac:spMkLst>
            <pc:docMk/>
            <pc:sldMk cId="445810230" sldId="260"/>
            <ac:spMk id="62" creationId="{D3997BF6-6A8A-2116-243F-EA9A51F88C60}"/>
          </ac:spMkLst>
        </pc:s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0" creationId="{00000000-0000-0000-0000-000000000000}"/>
          </ac:grpSpMkLst>
        </pc:grpChg>
        <pc:grpChg chg="mod">
          <ac:chgData name="Trang Ha" userId="270efafb50020bd6" providerId="LiveId" clId="{DBB17EB9-36F6-4FC9-A992-DF6E3FA01D0D}" dt="2022-07-14T07:15:09.727" v="1080" actId="113"/>
          <ac:grpSpMkLst>
            <pc:docMk/>
            <pc:sldMk cId="445810230" sldId="260"/>
            <ac:grpSpMk id="12" creationId="{00000000-0000-0000-0000-000000000000}"/>
          </ac:grpSpMkLst>
        </pc:grpChg>
        <pc:picChg chg="add del mod modCrop">
          <ac:chgData name="Trang Ha" userId="270efafb50020bd6" providerId="LiveId" clId="{DBB17EB9-36F6-4FC9-A992-DF6E3FA01D0D}" dt="2022-07-14T07:14:26.464" v="1068" actId="478"/>
          <ac:picMkLst>
            <pc:docMk/>
            <pc:sldMk cId="445810230" sldId="260"/>
            <ac:picMk id="13" creationId="{466623C0-79B9-CA12-CF38-A59D76F83D90}"/>
          </ac:picMkLst>
        </pc:picChg>
        <pc:picChg chg="del">
          <ac:chgData name="Trang Ha" userId="270efafb50020bd6" providerId="LiveId" clId="{DBB17EB9-36F6-4FC9-A992-DF6E3FA01D0D}" dt="2022-07-14T07:03:47.579" v="965" actId="478"/>
          <ac:picMkLst>
            <pc:docMk/>
            <pc:sldMk cId="445810230" sldId="260"/>
            <ac:picMk id="15" creationId="{6F1A80B8-1516-EB17-D84A-E55BFFD51F83}"/>
          </ac:picMkLst>
        </pc:picChg>
        <pc:picChg chg="add mod">
          <ac:chgData name="Trang Ha" userId="270efafb50020bd6" providerId="LiveId" clId="{DBB17EB9-36F6-4FC9-A992-DF6E3FA01D0D}" dt="2022-07-14T07:18:15.884" v="1092" actId="1076"/>
          <ac:picMkLst>
            <pc:docMk/>
            <pc:sldMk cId="445810230" sldId="260"/>
            <ac:picMk id="17" creationId="{771E0C10-FCF5-9C94-CA7D-8E75A492151C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18" creationId="{DD440433-3FBA-8471-1D80-702D7A03A7C4}"/>
          </ac:picMkLst>
        </pc:picChg>
        <pc:picChg chg="add mod">
          <ac:chgData name="Trang Ha" userId="270efafb50020bd6" providerId="LiveId" clId="{DBB17EB9-36F6-4FC9-A992-DF6E3FA01D0D}" dt="2022-07-14T07:18:11.063" v="1090" actId="1076"/>
          <ac:picMkLst>
            <pc:docMk/>
            <pc:sldMk cId="445810230" sldId="260"/>
            <ac:picMk id="22" creationId="{ED1C602B-717B-77E5-F097-E741BF106F82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3" creationId="{866FD595-288B-9533-AF9C-693B206A253F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4" creationId="{28471B4A-E80D-DFC0-222D-9B688881DBD7}"/>
          </ac:picMkLst>
        </pc:picChg>
        <pc:picChg chg="del">
          <ac:chgData name="Trang Ha" userId="270efafb50020bd6" providerId="LiveId" clId="{DBB17EB9-36F6-4FC9-A992-DF6E3FA01D0D}" dt="2022-07-14T07:04:02.384" v="966" actId="478"/>
          <ac:picMkLst>
            <pc:docMk/>
            <pc:sldMk cId="445810230" sldId="260"/>
            <ac:picMk id="45" creationId="{B26F330D-B762-6A09-1F65-22E368190407}"/>
          </ac:picMkLst>
        </pc:picChg>
      </pc:sldChg>
      <pc:sldChg chg="addSp delSp modSp mod modTransition delAnim modAnim">
        <pc:chgData name="Trang Ha" userId="270efafb50020bd6" providerId="LiveId" clId="{DBB17EB9-36F6-4FC9-A992-DF6E3FA01D0D}" dt="2022-07-14T07:27:02.204" v="1105"/>
        <pc:sldMkLst>
          <pc:docMk/>
          <pc:sldMk cId="3596358928" sldId="265"/>
        </pc:sldMkLst>
        <pc:spChg chg="mod">
          <ac:chgData name="Trang Ha" userId="270efafb50020bd6" providerId="LiveId" clId="{DBB17EB9-36F6-4FC9-A992-DF6E3FA01D0D}" dt="2022-07-14T06:52:13.888" v="914" actId="20577"/>
          <ac:spMkLst>
            <pc:docMk/>
            <pc:sldMk cId="3596358928" sldId="265"/>
            <ac:spMk id="11" creationId="{00000000-0000-0000-0000-000000000000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15" creationId="{A0D17DDE-B8EF-6802-16F5-AE0AB7FC8DDE}"/>
          </ac:spMkLst>
        </pc:spChg>
        <pc:spChg chg="del">
          <ac:chgData name="Trang Ha" userId="270efafb50020bd6" providerId="LiveId" clId="{DBB17EB9-36F6-4FC9-A992-DF6E3FA01D0D}" dt="2022-07-14T03:17:23.817" v="716" actId="478"/>
          <ac:spMkLst>
            <pc:docMk/>
            <pc:sldMk cId="3596358928" sldId="265"/>
            <ac:spMk id="18" creationId="{A0B3A217-4C1C-70E7-E310-5CE8D7A0C6F5}"/>
          </ac:spMkLst>
        </pc:spChg>
        <pc:spChg chg="del">
          <ac:chgData name="Trang Ha" userId="270efafb50020bd6" providerId="LiveId" clId="{DBB17EB9-36F6-4FC9-A992-DF6E3FA01D0D}" dt="2022-07-14T03:16:43.474" v="713" actId="478"/>
          <ac:spMkLst>
            <pc:docMk/>
            <pc:sldMk cId="3596358928" sldId="265"/>
            <ac:spMk id="19" creationId="{2058193C-4260-CC62-7B5F-92F3D142D143}"/>
          </ac:spMkLst>
        </pc:spChg>
        <pc:spChg chg="add mod">
          <ac:chgData name="Trang Ha" userId="270efafb50020bd6" providerId="LiveId" clId="{DBB17EB9-36F6-4FC9-A992-DF6E3FA01D0D}" dt="2022-07-14T03:17:24.372" v="717"/>
          <ac:spMkLst>
            <pc:docMk/>
            <pc:sldMk cId="3596358928" sldId="265"/>
            <ac:spMk id="21" creationId="{1C32B650-45E2-E520-02CD-A90F2BAB48C8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2" creationId="{D026EE9C-6731-8C5D-5BF8-76C44253F1DB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3" creationId="{A63E86C5-B6D9-1B7E-B95A-CDEA747D0E4A}"/>
          </ac:spMkLst>
        </pc:spChg>
        <pc:spChg chg="del">
          <ac:chgData name="Trang Ha" userId="270efafb50020bd6" providerId="LiveId" clId="{DBB17EB9-36F6-4FC9-A992-DF6E3FA01D0D}" dt="2022-07-14T03:16:37.970" v="711" actId="478"/>
          <ac:spMkLst>
            <pc:docMk/>
            <pc:sldMk cId="3596358928" sldId="265"/>
            <ac:spMk id="28" creationId="{1EF227BF-138D-F046-683F-6F47BB02B393}"/>
          </ac:spMkLst>
        </pc:spChg>
        <pc:grpChg chg="mod">
          <ac:chgData name="Trang Ha" userId="270efafb50020bd6" providerId="LiveId" clId="{DBB17EB9-36F6-4FC9-A992-DF6E3FA01D0D}" dt="2022-07-14T06:52:26.632" v="915" actId="1076"/>
          <ac:grpSpMkLst>
            <pc:docMk/>
            <pc:sldMk cId="3596358928" sldId="265"/>
            <ac:grpSpMk id="12" creationId="{00000000-0000-0000-0000-000000000000}"/>
          </ac:grpSpMkLst>
        </pc:grpChg>
        <pc:graphicFrameChg chg="del modGraphic">
          <ac:chgData name="Trang Ha" userId="270efafb50020bd6" providerId="LiveId" clId="{DBB17EB9-36F6-4FC9-A992-DF6E3FA01D0D}" dt="2022-07-14T03:16:37.970" v="711" actId="478"/>
          <ac:graphicFrameMkLst>
            <pc:docMk/>
            <pc:sldMk cId="3596358928" sldId="265"/>
            <ac:graphicFrameMk id="13" creationId="{477B3967-4CC9-AB5D-4BCB-0C99E1D012C6}"/>
          </ac:graphicFrameMkLst>
        </pc:graphicFrameChg>
        <pc:picChg chg="add mod modCrop">
          <ac:chgData name="Trang Ha" userId="270efafb50020bd6" providerId="LiveId" clId="{DBB17EB9-36F6-4FC9-A992-DF6E3FA01D0D}" dt="2022-07-14T06:54:29.147" v="931"/>
          <ac:picMkLst>
            <pc:docMk/>
            <pc:sldMk cId="3596358928" sldId="265"/>
            <ac:picMk id="14" creationId="{7EDEA4AE-83A8-87E2-464E-831D3CD63685}"/>
          </ac:picMkLst>
        </pc:picChg>
        <pc:cxnChg chg="add mod">
          <ac:chgData name="Trang Ha" userId="270efafb50020bd6" providerId="LiveId" clId="{DBB17EB9-36F6-4FC9-A992-DF6E3FA01D0D}" dt="2022-07-14T06:58:24.799" v="936" actId="1582"/>
          <ac:cxnSpMkLst>
            <pc:docMk/>
            <pc:sldMk cId="3596358928" sldId="265"/>
            <ac:cxnSpMk id="17" creationId="{530CC44B-1766-A75D-5990-7AFE67D4EFC1}"/>
          </ac:cxnSpMkLst>
        </pc:cxnChg>
        <pc:cxnChg chg="add mod">
          <ac:chgData name="Trang Ha" userId="270efafb50020bd6" providerId="LiveId" clId="{DBB17EB9-36F6-4FC9-A992-DF6E3FA01D0D}" dt="2022-07-14T06:58:51.892" v="939" actId="14100"/>
          <ac:cxnSpMkLst>
            <pc:docMk/>
            <pc:sldMk cId="3596358928" sldId="265"/>
            <ac:cxnSpMk id="24" creationId="{8A16762D-42C3-06E0-6790-D09E1818C5B1}"/>
          </ac:cxnSpMkLst>
        </pc:cxnChg>
        <pc:cxnChg chg="add mod">
          <ac:chgData name="Trang Ha" userId="270efafb50020bd6" providerId="LiveId" clId="{DBB17EB9-36F6-4FC9-A992-DF6E3FA01D0D}" dt="2022-07-14T06:59:22.987" v="942" actId="14100"/>
          <ac:cxnSpMkLst>
            <pc:docMk/>
            <pc:sldMk cId="3596358928" sldId="265"/>
            <ac:cxnSpMk id="26" creationId="{2729101A-9BFF-8600-1EED-566E6A9555FA}"/>
          </ac:cxnSpMkLst>
        </pc:cxnChg>
        <pc:cxnChg chg="add mod">
          <ac:chgData name="Trang Ha" userId="270efafb50020bd6" providerId="LiveId" clId="{DBB17EB9-36F6-4FC9-A992-DF6E3FA01D0D}" dt="2022-07-14T07:00:26.258" v="954" actId="1037"/>
          <ac:cxnSpMkLst>
            <pc:docMk/>
            <pc:sldMk cId="3596358928" sldId="265"/>
            <ac:cxnSpMk id="29" creationId="{93406772-2BB3-F1EA-5428-69D567903242}"/>
          </ac:cxnSpMkLst>
        </pc:cxnChg>
      </pc:sldChg>
      <pc:sldChg chg="addSp delSp modSp add mod modTransition modAnim">
        <pc:chgData name="Trang Ha" userId="270efafb50020bd6" providerId="LiveId" clId="{DBB17EB9-36F6-4FC9-A992-DF6E3FA01D0D}" dt="2022-07-14T07:27:02.204" v="1105"/>
        <pc:sldMkLst>
          <pc:docMk/>
          <pc:sldMk cId="1930356161" sldId="266"/>
        </pc:sldMkLst>
        <pc:spChg chg="add mod">
          <ac:chgData name="Trang Ha" userId="270efafb50020bd6" providerId="LiveId" clId="{DBB17EB9-36F6-4FC9-A992-DF6E3FA01D0D}" dt="2022-07-14T00:36:04.901" v="501" actId="20577"/>
          <ac:spMkLst>
            <pc:docMk/>
            <pc:sldMk cId="1930356161" sldId="266"/>
            <ac:spMk id="11" creationId="{BBBDC1BA-CA0A-D38D-33BA-1DD778D13B52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2" creationId="{A0C74604-BB8C-349A-D472-7D938984D90E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4" creationId="{A3DA8256-6028-7211-F4CE-E32D761C66A8}"/>
          </ac:spMkLst>
        </pc:spChg>
        <pc:spChg chg="add mod">
          <ac:chgData name="Trang Ha" userId="270efafb50020bd6" providerId="LiveId" clId="{DBB17EB9-36F6-4FC9-A992-DF6E3FA01D0D}" dt="2022-07-14T00:35:45.286" v="495" actId="688"/>
          <ac:spMkLst>
            <pc:docMk/>
            <pc:sldMk cId="1930356161" sldId="266"/>
            <ac:spMk id="15" creationId="{EC2185A6-217C-4E3D-D080-7AEC292507E2}"/>
          </ac:spMkLst>
        </pc:spChg>
        <pc:spChg chg="add mod">
          <ac:chgData name="Trang Ha" userId="270efafb50020bd6" providerId="LiveId" clId="{DBB17EB9-36F6-4FC9-A992-DF6E3FA01D0D}" dt="2022-07-14T07:21:59.893" v="1095" actId="1076"/>
          <ac:spMkLst>
            <pc:docMk/>
            <pc:sldMk cId="1930356161" sldId="266"/>
            <ac:spMk id="18" creationId="{098AF431-566F-8F7C-4CED-2B90A28D908E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1" creationId="{A366DA2A-7BDD-F4EA-FA70-F33189B960BD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2" creationId="{03BC1866-D309-0C81-0F2E-8C1429BA3938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3" creationId="{B0959336-3D8B-68DA-CBD2-8EE62E6622F0}"/>
          </ac:spMkLst>
        </pc:spChg>
        <pc:spChg chg="add mod">
          <ac:chgData name="Trang Ha" userId="270efafb50020bd6" providerId="LiveId" clId="{DBB17EB9-36F6-4FC9-A992-DF6E3FA01D0D}" dt="2022-07-14T00:35:38.204" v="494"/>
          <ac:spMkLst>
            <pc:docMk/>
            <pc:sldMk cId="1930356161" sldId="266"/>
            <ac:spMk id="24" creationId="{F983CBC4-539A-BB91-0D80-8ADB98654E5A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5" creationId="{A655F3FC-D4C6-96E5-0B08-B05AF803E339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7" creationId="{7ED38D20-4D7D-1354-F79B-B5D540C11E12}"/>
          </ac:spMkLst>
        </pc:spChg>
        <pc:spChg chg="add mod">
          <ac:chgData name="Trang Ha" userId="270efafb50020bd6" providerId="LiveId" clId="{DBB17EB9-36F6-4FC9-A992-DF6E3FA01D0D}" dt="2022-07-14T00:35:58.884" v="497" actId="1038"/>
          <ac:spMkLst>
            <pc:docMk/>
            <pc:sldMk cId="1930356161" sldId="266"/>
            <ac:spMk id="28" creationId="{AE192DCF-FEB0-F514-8027-E1EF429C05B5}"/>
          </ac:spMkLst>
        </pc:spChg>
        <pc:picChg chg="add mod modCrop">
          <ac:chgData name="Trang Ha" userId="270efafb50020bd6" providerId="LiveId" clId="{DBB17EB9-36F6-4FC9-A992-DF6E3FA01D0D}" dt="2022-07-14T00:35:08.673" v="489" actId="1035"/>
          <ac:picMkLst>
            <pc:docMk/>
            <pc:sldMk cId="1930356161" sldId="266"/>
            <ac:picMk id="9" creationId="{D07BF042-6C43-820B-766B-110AC66AEFD4}"/>
          </ac:picMkLst>
        </pc:picChg>
        <pc:picChg chg="del mod modCrop">
          <ac:chgData name="Trang Ha" userId="270efafb50020bd6" providerId="LiveId" clId="{DBB17EB9-36F6-4FC9-A992-DF6E3FA01D0D}" dt="2022-07-14T00:21:03.048" v="428" actId="478"/>
          <ac:picMkLst>
            <pc:docMk/>
            <pc:sldMk cId="1930356161" sldId="266"/>
            <ac:picMk id="10" creationId="{C3FB4B90-1E48-852B-8EC6-2AFC81A70D6B}"/>
          </ac:picMkLst>
        </pc:picChg>
        <pc:picChg chg="add mod">
          <ac:chgData name="Trang Ha" userId="270efafb50020bd6" providerId="LiveId" clId="{DBB17EB9-36F6-4FC9-A992-DF6E3FA01D0D}" dt="2022-07-14T00:35:19.373" v="491" actId="1076"/>
          <ac:picMkLst>
            <pc:docMk/>
            <pc:sldMk cId="1930356161" sldId="266"/>
            <ac:picMk id="16" creationId="{F5A20021-4B76-E9D6-F049-1DB47003668E}"/>
          </ac:picMkLst>
        </pc:picChg>
        <pc:picChg chg="add del mod">
          <ac:chgData name="Trang Ha" userId="270efafb50020bd6" providerId="LiveId" clId="{DBB17EB9-36F6-4FC9-A992-DF6E3FA01D0D}" dt="2022-07-14T00:35:14.778" v="490" actId="478"/>
          <ac:picMkLst>
            <pc:docMk/>
            <pc:sldMk cId="1930356161" sldId="266"/>
            <ac:picMk id="19" creationId="{4D9F0AEC-7C10-69A4-1A13-39F91F77E9FD}"/>
          </ac:picMkLst>
        </pc:picChg>
        <pc:picChg chg="mod">
          <ac:chgData name="Trang Ha" userId="270efafb50020bd6" providerId="LiveId" clId="{DBB17EB9-36F6-4FC9-A992-DF6E3FA01D0D}" dt="2022-07-14T00:34:57.219" v="480" actId="1076"/>
          <ac:picMkLst>
            <pc:docMk/>
            <pc:sldMk cId="1930356161" sldId="266"/>
            <ac:picMk id="26" creationId="{66507F8D-E799-DFEF-BFF4-395D65187FC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288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3D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MỘT PHẦN MẤY (T1)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PHẠM THỊ HƯƠNG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2108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919" y="1324979"/>
            <a:ext cx="2682313" cy="13054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FB4B90-1E48-852B-8EC6-2AFC81A70D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830" t="223" r="4047" b="42645"/>
          <a:stretch/>
        </p:blipFill>
        <p:spPr>
          <a:xfrm>
            <a:off x="1661319" y="2566905"/>
            <a:ext cx="13106400" cy="613360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5CDCEDA-2108-6504-F331-8C3F67AFEC89}"/>
              </a:ext>
            </a:extLst>
          </p:cNvPr>
          <p:cNvSpPr/>
          <p:nvPr/>
        </p:nvSpPr>
        <p:spPr>
          <a:xfrm>
            <a:off x="10835176" y="3429000"/>
            <a:ext cx="3810000" cy="1371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6507F8D-E799-DFEF-BFF4-395D65187F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4119" y="1295400"/>
            <a:ext cx="2327973" cy="10910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7BF042-6C43-820B-766B-110AC66AEF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180" t="8877"/>
          <a:stretch/>
        </p:blipFill>
        <p:spPr>
          <a:xfrm>
            <a:off x="746919" y="2362200"/>
            <a:ext cx="3031112" cy="28510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BDC1BA-CA0A-D38D-33BA-1DD778D13B52}"/>
                  </a:ext>
                </a:extLst>
              </p:cNvPr>
              <p:cNvSpPr txBox="1"/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hình tròn thành 2 phần bằng nhau, tô màu 1 phần.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Đã tô màu một phần hai hình tròn.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BBDC1BA-CA0A-D38D-33BA-1DD778D13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A0C74604-BB8C-349A-D472-7D938984D90E}"/>
              </a:ext>
            </a:extLst>
          </p:cNvPr>
          <p:cNvSpPr/>
          <p:nvPr/>
        </p:nvSpPr>
        <p:spPr>
          <a:xfrm rot="10800000">
            <a:off x="3875570" y="2949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3DA8256-6028-7211-F4CE-E32D761C66A8}"/>
              </a:ext>
            </a:extLst>
          </p:cNvPr>
          <p:cNvSpPr/>
          <p:nvPr/>
        </p:nvSpPr>
        <p:spPr>
          <a:xfrm rot="10800000">
            <a:off x="3881034" y="3711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C2185A6-217C-4E3D-D080-7AEC292507E2}"/>
              </a:ext>
            </a:extLst>
          </p:cNvPr>
          <p:cNvSpPr/>
          <p:nvPr/>
        </p:nvSpPr>
        <p:spPr>
          <a:xfrm rot="10800000">
            <a:off x="3875570" y="47783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5A20021-4B76-E9D6-F049-1DB4700366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146" y="5912618"/>
            <a:ext cx="3117273" cy="2743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8AF431-566F-8F7C-4CED-2B90A28D908E}"/>
                  </a:ext>
                </a:extLst>
              </p:cNvPr>
              <p:cNvSpPr txBox="1"/>
              <p:nvPr/>
            </p:nvSpPr>
            <p:spPr>
              <a:xfrm>
                <a:off x="3847269" y="5822835"/>
                <a:ext cx="11658600" cy="285103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Đã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tô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màu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tư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8AF431-566F-8F7C-4CED-2B90A28D90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269" y="5822835"/>
                <a:ext cx="11658600" cy="2851037"/>
              </a:xfrm>
              <a:prstGeom prst="rect">
                <a:avLst/>
              </a:prstGeom>
              <a:blipFill>
                <a:blip r:embed="rId6"/>
                <a:stretch>
                  <a:fillRect r="-889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A655F3FC-D4C6-96E5-0B08-B05AF803E339}"/>
              </a:ext>
            </a:extLst>
          </p:cNvPr>
          <p:cNvSpPr/>
          <p:nvPr/>
        </p:nvSpPr>
        <p:spPr>
          <a:xfrm rot="10800000">
            <a:off x="3904328" y="6257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ED38D20-4D7D-1354-F79B-B5D540C11E12}"/>
              </a:ext>
            </a:extLst>
          </p:cNvPr>
          <p:cNvSpPr/>
          <p:nvPr/>
        </p:nvSpPr>
        <p:spPr>
          <a:xfrm rot="10800000">
            <a:off x="3909792" y="7019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AE192DCF-FEB0-F514-8027-E1EF429C05B5}"/>
              </a:ext>
            </a:extLst>
          </p:cNvPr>
          <p:cNvSpPr/>
          <p:nvPr/>
        </p:nvSpPr>
        <p:spPr>
          <a:xfrm rot="10800000">
            <a:off x="3904328" y="80865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561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8" grpId="0" animBg="1"/>
      <p:bldP spid="25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9AFD16E-A82A-AFD2-67B2-61039B07D17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3719" y="1682164"/>
            <a:ext cx="2895600" cy="1447802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306F92A2-C3C0-94E1-BC40-6C5066BB22B2}"/>
              </a:ext>
            </a:extLst>
          </p:cNvPr>
          <p:cNvGrpSpPr/>
          <p:nvPr/>
        </p:nvGrpSpPr>
        <p:grpSpPr>
          <a:xfrm>
            <a:off x="2602169" y="3129966"/>
            <a:ext cx="2139694" cy="677108"/>
            <a:chOff x="1470819" y="1943100"/>
            <a:chExt cx="2139694" cy="67710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4601BBA-04F3-B111-4E53-C31F15B0CFC7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AA1D98-0DB1-C90F-0E96-BD190E436D96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A2335E9-EC0F-66E1-4A06-70046F3E88B8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CC4FB5-7E18-AA85-41A4-213857ED2D64}"/>
                </a:ext>
              </a:extLst>
            </p:cNvPr>
            <p:cNvSpPr txBox="1"/>
            <p:nvPr/>
          </p:nvSpPr>
          <p:spPr>
            <a:xfrm>
              <a:off x="2071309" y="1943100"/>
              <a:ext cx="15392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Đ, S ?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6C86F-F2F0-6597-1F48-5538DE891B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382" t="11362" r="-61"/>
          <a:stretch/>
        </p:blipFill>
        <p:spPr>
          <a:xfrm>
            <a:off x="4175919" y="4038600"/>
            <a:ext cx="9873787" cy="44028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EDC395-1883-237F-8286-63D7C665AB79}"/>
              </a:ext>
            </a:extLst>
          </p:cNvPr>
          <p:cNvSpPr txBox="1"/>
          <p:nvPr/>
        </p:nvSpPr>
        <p:spPr>
          <a:xfrm>
            <a:off x="8214519" y="5481191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D8C5675-AB9C-65B7-4A56-CCA134C13432}"/>
              </a:ext>
            </a:extLst>
          </p:cNvPr>
          <p:cNvSpPr txBox="1"/>
          <p:nvPr/>
        </p:nvSpPr>
        <p:spPr>
          <a:xfrm>
            <a:off x="8138319" y="7686657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990F48A-D32D-08D8-32C0-ABA007E8AF61}"/>
              </a:ext>
            </a:extLst>
          </p:cNvPr>
          <p:cNvSpPr txBox="1"/>
          <p:nvPr/>
        </p:nvSpPr>
        <p:spPr>
          <a:xfrm>
            <a:off x="13319919" y="54864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116EE8-6FDE-9471-5535-A7A6CEFE96B6}"/>
              </a:ext>
            </a:extLst>
          </p:cNvPr>
          <p:cNvSpPr txBox="1"/>
          <p:nvPr/>
        </p:nvSpPr>
        <p:spPr>
          <a:xfrm>
            <a:off x="13332192" y="7684039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60604" y="2116279"/>
            <a:ext cx="14212632" cy="681454"/>
            <a:chOff x="1470819" y="1943100"/>
            <a:chExt cx="14212632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56493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Chọn cách đọc phù hợp với cách viết một phần mấy ở mỗi hình?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EDEA4AE-83A8-87E2-464E-831D3CD63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4716" t="12691" r="949" b="1401"/>
          <a:stretch/>
        </p:blipFill>
        <p:spPr>
          <a:xfrm>
            <a:off x="2728119" y="3180072"/>
            <a:ext cx="11549855" cy="467360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0CC44B-1766-A75D-5990-7AFE67D4EFC1}"/>
              </a:ext>
            </a:extLst>
          </p:cNvPr>
          <p:cNvCxnSpPr/>
          <p:nvPr/>
        </p:nvCxnSpPr>
        <p:spPr>
          <a:xfrm>
            <a:off x="5166519" y="3352800"/>
            <a:ext cx="1066800" cy="99060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16762D-42C3-06E0-6790-D09E1818C5B1}"/>
              </a:ext>
            </a:extLst>
          </p:cNvPr>
          <p:cNvCxnSpPr>
            <a:cxnSpLocks/>
          </p:cNvCxnSpPr>
          <p:nvPr/>
        </p:nvCxnSpPr>
        <p:spPr>
          <a:xfrm>
            <a:off x="10805319" y="4497697"/>
            <a:ext cx="1066800" cy="121730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729101A-9BFF-8600-1EED-566E6A9555FA}"/>
              </a:ext>
            </a:extLst>
          </p:cNvPr>
          <p:cNvCxnSpPr>
            <a:cxnSpLocks/>
          </p:cNvCxnSpPr>
          <p:nvPr/>
        </p:nvCxnSpPr>
        <p:spPr>
          <a:xfrm flipH="1">
            <a:off x="10500519" y="3697876"/>
            <a:ext cx="1295400" cy="201712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3406772-2BB3-F1EA-5428-69D567903242}"/>
              </a:ext>
            </a:extLst>
          </p:cNvPr>
          <p:cNvCxnSpPr>
            <a:cxnSpLocks/>
          </p:cNvCxnSpPr>
          <p:nvPr/>
        </p:nvCxnSpPr>
        <p:spPr>
          <a:xfrm>
            <a:off x="6004719" y="5562600"/>
            <a:ext cx="533400" cy="19812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358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99110" y="2591973"/>
            <a:ext cx="8869821" cy="889924"/>
            <a:chOff x="1470819" y="1825446"/>
            <a:chExt cx="8869821" cy="88992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Đã khoanh vào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3600" b="1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số hạt dẻ của hình nào?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blipFill>
                  <a:blip r:embed="rId2"/>
                  <a:stretch>
                    <a:fillRect l="-2298" r="-1186" b="-1095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71E0C10-FCF5-9C94-CA7D-8E75A4921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719" y="3929112"/>
            <a:ext cx="5655170" cy="293739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D1C602B-717B-77E5-F097-E741BF106F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7008" y="4038600"/>
            <a:ext cx="5586809" cy="293739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97F9C9CD-D15A-1470-83D6-1E4290CA7BEA}"/>
              </a:ext>
            </a:extLst>
          </p:cNvPr>
          <p:cNvSpPr/>
          <p:nvPr/>
        </p:nvSpPr>
        <p:spPr>
          <a:xfrm>
            <a:off x="11499304" y="6324600"/>
            <a:ext cx="762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19075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1966913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1674</TotalTime>
  <Words>147</Words>
  <Application>Microsoft Office PowerPoint</Application>
  <PresentationFormat>Custom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DELL</cp:lastModifiedBy>
  <cp:revision>102</cp:revision>
  <dcterms:created xsi:type="dcterms:W3CDTF">2022-07-10T01:37:20Z</dcterms:created>
  <dcterms:modified xsi:type="dcterms:W3CDTF">2025-10-19T13:19:08Z</dcterms:modified>
</cp:coreProperties>
</file>