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7" r:id="rId5"/>
    <p:sldId id="268" r:id="rId6"/>
    <p:sldId id="26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AA5D8-0CB1-45B6-A9B5-E68435F68CDC}" v="327" dt="2022-07-14T08:24:24.490"/>
    <p1510:client id="{61C292C7-33F1-4A70-BDDD-C0D905E3F9BC}" v="3" dt="2022-07-13T09:42:50.275"/>
    <p1510:client id="{BB3751D0-1007-4191-BCF0-40469DB7897C}" v="202" dt="2022-07-13T09:31:47.115"/>
    <p1510:client id="{DBB17EB9-36F6-4FC9-A992-DF6E3FA01D0D}" v="137" dt="2022-07-14T07:27:0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1B8AA5D8-0CB1-45B6-A9B5-E68435F68CDC}"/>
    <pc:docChg chg="undo custSel addSld delSld modSld sldOrd">
      <pc:chgData name="Trang Ha" userId="270efafb50020bd6" providerId="LiveId" clId="{1B8AA5D8-0CB1-45B6-A9B5-E68435F68CDC}" dt="2022-07-14T08:25:05.122" v="873" actId="2696"/>
      <pc:docMkLst>
        <pc:docMk/>
      </pc:docMkLst>
      <pc:sldChg chg="modSp mod">
        <pc:chgData name="Trang Ha" userId="270efafb50020bd6" providerId="LiveId" clId="{1B8AA5D8-0CB1-45B6-A9B5-E68435F68CDC}" dt="2022-07-14T07:34:03.753" v="1" actId="20577"/>
        <pc:sldMkLst>
          <pc:docMk/>
          <pc:sldMk cId="562573195" sldId="256"/>
        </pc:sldMkLst>
        <pc:spChg chg="mod">
          <ac:chgData name="Trang Ha" userId="270efafb50020bd6" providerId="LiveId" clId="{1B8AA5D8-0CB1-45B6-A9B5-E68435F68CDC}" dt="2022-07-14T07:34:03.753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 ord">
        <pc:chgData name="Trang Ha" userId="270efafb50020bd6" providerId="LiveId" clId="{1B8AA5D8-0CB1-45B6-A9B5-E68435F68CDC}" dt="2022-07-14T07:41:03.712" v="108" actId="2696"/>
        <pc:sldMkLst>
          <pc:docMk/>
          <pc:sldMk cId="2365650238" sldId="258"/>
        </pc:sldMkLst>
      </pc:sldChg>
      <pc:sldChg chg="addSp delSp modSp mod modAnim">
        <pc:chgData name="Trang Ha" userId="270efafb50020bd6" providerId="LiveId" clId="{1B8AA5D8-0CB1-45B6-A9B5-E68435F68CDC}" dt="2022-07-14T08:02:17.901" v="540" actId="207"/>
        <pc:sldMkLst>
          <pc:docMk/>
          <pc:sldMk cId="2720404043" sldId="259"/>
        </pc:sldMkLst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13" creationId="{D0EDC395-1883-237F-8286-63D7C665AB79}"/>
          </ac:spMkLst>
        </pc:spChg>
        <pc:spChg chg="mod">
          <ac:chgData name="Trang Ha" userId="270efafb50020bd6" providerId="LiveId" clId="{1B8AA5D8-0CB1-45B6-A9B5-E68435F68CDC}" dt="2022-07-14T08:02:17.901" v="540" actId="20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7" creationId="{7990F48A-D32D-08D8-32C0-ABA007E8AF61}"/>
          </ac:spMkLst>
        </pc:spChg>
        <pc:spChg chg="mod">
          <ac:chgData name="Trang Ha" userId="270efafb50020bd6" providerId="LiveId" clId="{1B8AA5D8-0CB1-45B6-A9B5-E68435F68CDC}" dt="2022-07-14T07:40:02.763" v="103" actId="1035"/>
          <ac:spMkLst>
            <pc:docMk/>
            <pc:sldMk cId="2720404043" sldId="259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10.180" v="539" actId="207"/>
          <ac:spMkLst>
            <pc:docMk/>
            <pc:sldMk cId="2720404043" sldId="259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39:50.848" v="96" actId="1076"/>
          <ac:grpSpMkLst>
            <pc:docMk/>
            <pc:sldMk cId="2720404043" sldId="259"/>
            <ac:grpSpMk id="28" creationId="{306F92A2-C3C0-94E1-BC40-6C5066BB22B2}"/>
          </ac:grpSpMkLst>
        </pc:grpChg>
        <pc:picChg chg="add mod ord">
          <ac:chgData name="Trang Ha" userId="270efafb50020bd6" providerId="LiveId" clId="{1B8AA5D8-0CB1-45B6-A9B5-E68435F68CDC}" dt="2022-07-14T07:40:02.763" v="103" actId="1035"/>
          <ac:picMkLst>
            <pc:docMk/>
            <pc:sldMk cId="2720404043" sldId="259"/>
            <ac:picMk id="8" creationId="{9D9AE0E3-119A-D44B-E444-023C8902F3DA}"/>
          </ac:picMkLst>
        </pc:picChg>
        <pc:picChg chg="del mod">
          <ac:chgData name="Trang Ha" userId="270efafb50020bd6" providerId="LiveId" clId="{1B8AA5D8-0CB1-45B6-A9B5-E68435F68CDC}" dt="2022-07-14T07:37:07.030" v="5" actId="478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1B8AA5D8-0CB1-45B6-A9B5-E68435F68CDC}" dt="2022-07-14T07:36:58.640" v="2" actId="478"/>
          <ac:picMkLst>
            <pc:docMk/>
            <pc:sldMk cId="2720404043" sldId="259"/>
            <ac:picMk id="17" creationId="{19AFD16E-A82A-AFD2-67B2-61039B07D171}"/>
          </ac:picMkLst>
        </pc:picChg>
      </pc:sldChg>
      <pc:sldChg chg="del">
        <pc:chgData name="Trang Ha" userId="270efafb50020bd6" providerId="LiveId" clId="{1B8AA5D8-0CB1-45B6-A9B5-E68435F68CDC}" dt="2022-07-14T08:25:05.122" v="873" actId="2696"/>
        <pc:sldMkLst>
          <pc:docMk/>
          <pc:sldMk cId="445810230" sldId="260"/>
        </pc:sldMkLst>
      </pc:sldChg>
      <pc:sldChg chg="del">
        <pc:chgData name="Trang Ha" userId="270efafb50020bd6" providerId="LiveId" clId="{1B8AA5D8-0CB1-45B6-A9B5-E68435F68CDC}" dt="2022-07-14T08:25:02.200" v="872" actId="2696"/>
        <pc:sldMkLst>
          <pc:docMk/>
          <pc:sldMk cId="3596358928" sldId="265"/>
        </pc:sldMkLst>
      </pc:sldChg>
      <pc:sldChg chg="delSp modSp del mod ord delAnim">
        <pc:chgData name="Trang Ha" userId="270efafb50020bd6" providerId="LiveId" clId="{1B8AA5D8-0CB1-45B6-A9B5-E68435F68CDC}" dt="2022-07-14T08:24:54.295" v="871" actId="2696"/>
        <pc:sldMkLst>
          <pc:docMk/>
          <pc:sldMk cId="1930356161" sldId="266"/>
        </pc:sldMkLst>
        <pc:spChg chg="mod">
          <ac:chgData name="Trang Ha" userId="270efafb50020bd6" providerId="LiveId" clId="{1B8AA5D8-0CB1-45B6-A9B5-E68435F68CDC}" dt="2022-07-14T07:41:16.639" v="112" actId="20577"/>
          <ac:spMkLst>
            <pc:docMk/>
            <pc:sldMk cId="1930356161" sldId="266"/>
            <ac:spMk id="7" creationId="{00000000-0000-0000-0000-000000000000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2" creationId="{A0C74604-BB8C-349A-D472-7D938984D90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1B8AA5D8-0CB1-45B6-A9B5-E68435F68CDC}" dt="2022-07-14T07:53:42.725" v="209" actId="478"/>
          <ac:spMkLst>
            <pc:docMk/>
            <pc:sldMk cId="1930356161" sldId="266"/>
            <ac:spMk id="28" creationId="{AE192DCF-FEB0-F514-8027-E1EF429C05B5}"/>
          </ac:spMkLst>
        </pc:sp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9" creationId="{D07BF042-6C43-820B-766B-110AC66AEFD4}"/>
          </ac:picMkLst>
        </pc:picChg>
        <pc:picChg chg="del">
          <ac:chgData name="Trang Ha" userId="270efafb50020bd6" providerId="LiveId" clId="{1B8AA5D8-0CB1-45B6-A9B5-E68435F68CDC}" dt="2022-07-14T07:53:42.725" v="209" actId="478"/>
          <ac:picMkLst>
            <pc:docMk/>
            <pc:sldMk cId="1930356161" sldId="266"/>
            <ac:picMk id="16" creationId="{F5A20021-4B76-E9D6-F049-1DB47003668E}"/>
          </ac:picMkLst>
        </pc:picChg>
        <pc:picChg chg="del">
          <ac:chgData name="Trang Ha" userId="270efafb50020bd6" providerId="LiveId" clId="{1B8AA5D8-0CB1-45B6-A9B5-E68435F68CDC}" dt="2022-07-14T07:53:45.329" v="210" actId="478"/>
          <ac:picMkLst>
            <pc:docMk/>
            <pc:sldMk cId="1930356161" sldId="266"/>
            <ac:picMk id="26" creationId="{66507F8D-E799-DFEF-BFF4-395D65187FCE}"/>
          </ac:picMkLst>
        </pc:picChg>
      </pc:sldChg>
      <pc:sldChg chg="addSp delSp modSp add mod delAnim modAnim">
        <pc:chgData name="Trang Ha" userId="270efafb50020bd6" providerId="LiveId" clId="{1B8AA5D8-0CB1-45B6-A9B5-E68435F68CDC}" dt="2022-07-14T08:02:34.686" v="542" actId="207"/>
        <pc:sldMkLst>
          <pc:docMk/>
          <pc:sldMk cId="1273365249" sldId="267"/>
        </pc:sldMkLst>
        <pc:spChg chg="add del">
          <ac:chgData name="Trang Ha" userId="270efafb50020bd6" providerId="LiveId" clId="{1B8AA5D8-0CB1-45B6-A9B5-E68435F68CDC}" dt="2022-07-14T07:46:09.969" v="178" actId="478"/>
          <ac:spMkLst>
            <pc:docMk/>
            <pc:sldMk cId="1273365249" sldId="267"/>
            <ac:spMk id="10" creationId="{1110C936-2DAC-0F14-0B32-5D0CD667BC46}"/>
          </ac:spMkLst>
        </pc:spChg>
        <pc:spChg chg="add del">
          <ac:chgData name="Trang Ha" userId="270efafb50020bd6" providerId="LiveId" clId="{1B8AA5D8-0CB1-45B6-A9B5-E68435F68CDC}" dt="2022-07-14T07:49:54.273" v="185"/>
          <ac:spMkLst>
            <pc:docMk/>
            <pc:sldMk cId="1273365249" sldId="267"/>
            <ac:spMk id="11" creationId="{3215D0A2-01D2-0538-BF15-8AF0DFE713C5}"/>
          </ac:spMkLst>
        </pc:spChg>
        <pc:spChg chg="add del mod">
          <ac:chgData name="Trang Ha" userId="270efafb50020bd6" providerId="LiveId" clId="{1B8AA5D8-0CB1-45B6-A9B5-E68435F68CDC}" dt="2022-07-14T07:49:44.752" v="184"/>
          <ac:spMkLst>
            <pc:docMk/>
            <pc:sldMk cId="1273365249" sldId="267"/>
            <ac:spMk id="12" creationId="{083865ED-12C6-370C-7955-3751E04CADC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13" creationId="{D0EDC395-1883-237F-8286-63D7C665AB79}"/>
          </ac:spMkLst>
        </pc:spChg>
        <pc:spChg chg="add mod">
          <ac:chgData name="Trang Ha" userId="270efafb50020bd6" providerId="LiveId" clId="{1B8AA5D8-0CB1-45B6-A9B5-E68435F68CDC}" dt="2022-07-14T07:51:33.215" v="198" actId="208"/>
          <ac:spMkLst>
            <pc:docMk/>
            <pc:sldMk cId="1273365249" sldId="267"/>
            <ac:spMk id="14" creationId="{D07BD9C9-B99D-FDBA-A4D5-FFE1AB8A0C2E}"/>
          </ac:spMkLst>
        </pc:spChg>
        <pc:spChg chg="add del mod">
          <ac:chgData name="Trang Ha" userId="270efafb50020bd6" providerId="LiveId" clId="{1B8AA5D8-0CB1-45B6-A9B5-E68435F68CDC}" dt="2022-07-14T07:46:02.501" v="176"/>
          <ac:spMkLst>
            <pc:docMk/>
            <pc:sldMk cId="1273365249" sldId="267"/>
            <ac:spMk id="22" creationId="{1021A1BD-35E9-9E3C-18AE-6CEB3B8020EC}"/>
          </ac:spMkLst>
        </pc:spChg>
        <pc:spChg chg="del mod">
          <ac:chgData name="Trang Ha" userId="270efafb50020bd6" providerId="LiveId" clId="{1B8AA5D8-0CB1-45B6-A9B5-E68435F68CDC}" dt="2022-07-14T07:46:12.722" v="179" actId="478"/>
          <ac:spMkLst>
            <pc:docMk/>
            <pc:sldMk cId="1273365249" sldId="267"/>
            <ac:spMk id="23" creationId="{4E09C768-0DD3-0148-559F-8FF4C1BACF36}"/>
          </ac:spMkLst>
        </pc:spChg>
        <pc:spChg chg="mod">
          <ac:chgData name="Trang Ha" userId="270efafb50020bd6" providerId="LiveId" clId="{1B8AA5D8-0CB1-45B6-A9B5-E68435F68CDC}" dt="2022-07-14T08:02:34.686" v="542" actId="207"/>
          <ac:spMkLst>
            <pc:docMk/>
            <pc:sldMk cId="1273365249" sldId="267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2:23.347" v="203" actId="571"/>
          <ac:spMkLst>
            <pc:docMk/>
            <pc:sldMk cId="1273365249" sldId="267"/>
            <ac:spMk id="32" creationId="{CA2335E9-EC0F-66E1-4A06-70046F3E88B8}"/>
          </ac:spMkLst>
        </pc:spChg>
        <pc:spChg chg="add del mod">
          <ac:chgData name="Trang Ha" userId="270efafb50020bd6" providerId="LiveId" clId="{1B8AA5D8-0CB1-45B6-A9B5-E68435F68CDC}" dt="2022-07-14T07:52:30.480" v="206" actId="478"/>
          <ac:spMkLst>
            <pc:docMk/>
            <pc:sldMk cId="1273365249" sldId="267"/>
            <ac:spMk id="33" creationId="{332E1FD8-CC72-9C69-8FD6-100C49F644D3}"/>
          </ac:spMkLst>
        </pc:spChg>
        <pc:spChg chg="add del mod">
          <ac:chgData name="Trang Ha" userId="270efafb50020bd6" providerId="LiveId" clId="{1B8AA5D8-0CB1-45B6-A9B5-E68435F68CDC}" dt="2022-07-14T07:52:26.911" v="205" actId="478"/>
          <ac:spMkLst>
            <pc:docMk/>
            <pc:sldMk cId="1273365249" sldId="267"/>
            <ac:spMk id="34" creationId="{85D1D251-8D5E-4307-FCF5-48015414D9E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6" creationId="{9D8C5675-AB9C-65B7-4A56-CCA134C13432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7" creationId="{7990F48A-D32D-08D8-32C0-ABA007E8AF61}"/>
          </ac:spMkLst>
        </pc:spChg>
        <pc:spChg chg="del">
          <ac:chgData name="Trang Ha" userId="270efafb50020bd6" providerId="LiveId" clId="{1B8AA5D8-0CB1-45B6-A9B5-E68435F68CDC}" dt="2022-07-14T07:41:59.960" v="118" actId="478"/>
          <ac:spMkLst>
            <pc:docMk/>
            <pc:sldMk cId="1273365249" sldId="267"/>
            <ac:spMk id="38" creationId="{F5116EE8-6FDE-9471-5535-A7A6CEFE96B6}"/>
          </ac:spMkLst>
        </pc:spChg>
        <pc:spChg chg="mod">
          <ac:chgData name="Trang Ha" userId="270efafb50020bd6" providerId="LiveId" clId="{1B8AA5D8-0CB1-45B6-A9B5-E68435F68CDC}" dt="2022-07-14T08:02:27.835" v="541" actId="207"/>
          <ac:spMkLst>
            <pc:docMk/>
            <pc:sldMk cId="1273365249" sldId="267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2:33.993" v="207" actId="1076"/>
          <ac:grpSpMkLst>
            <pc:docMk/>
            <pc:sldMk cId="1273365249" sldId="267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2:23.347" v="203" actId="571"/>
          <ac:grpSpMkLst>
            <pc:docMk/>
            <pc:sldMk cId="1273365249" sldId="267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7:41:59.960" v="118" actId="478"/>
          <ac:picMkLst>
            <pc:docMk/>
            <pc:sldMk cId="1273365249" sldId="267"/>
            <ac:picMk id="8" creationId="{9D9AE0E3-119A-D44B-E444-023C8902F3DA}"/>
          </ac:picMkLst>
        </pc:picChg>
        <pc:picChg chg="add del mod modCrop">
          <ac:chgData name="Trang Ha" userId="270efafb50020bd6" providerId="LiveId" clId="{1B8AA5D8-0CB1-45B6-A9B5-E68435F68CDC}" dt="2022-07-14T07:49:54.273" v="185"/>
          <ac:picMkLst>
            <pc:docMk/>
            <pc:sldMk cId="1273365249" sldId="267"/>
            <ac:picMk id="9" creationId="{E30A23C0-F34D-5D0C-BAF8-0A51F7A03055}"/>
          </ac:picMkLst>
        </pc:picChg>
        <pc:picChg chg="add del mod">
          <ac:chgData name="Trang Ha" userId="270efafb50020bd6" providerId="LiveId" clId="{1B8AA5D8-0CB1-45B6-A9B5-E68435F68CDC}" dt="2022-07-14T07:46:02.501" v="176"/>
          <ac:picMkLst>
            <pc:docMk/>
            <pc:sldMk cId="1273365249" sldId="267"/>
            <ac:picMk id="21" creationId="{2D1721A7-6F9D-2499-229C-107F892E24EA}"/>
          </ac:picMkLst>
        </pc:picChg>
        <pc:picChg chg="mod">
          <ac:chgData name="Trang Ha" userId="270efafb50020bd6" providerId="LiveId" clId="{1B8AA5D8-0CB1-45B6-A9B5-E68435F68CDC}" dt="2022-07-14T07:51:35.637" v="199" actId="1076"/>
          <ac:picMkLst>
            <pc:docMk/>
            <pc:sldMk cId="1273365249" sldId="267"/>
            <ac:picMk id="26" creationId="{4D4D1CC6-E470-2238-EAE7-E38188FAF5A7}"/>
          </ac:picMkLst>
        </pc:picChg>
      </pc:sldChg>
      <pc:sldChg chg="addSp delSp modSp add mod delAnim">
        <pc:chgData name="Trang Ha" userId="270efafb50020bd6" providerId="LiveId" clId="{1B8AA5D8-0CB1-45B6-A9B5-E68435F68CDC}" dt="2022-07-14T08:02:56.770" v="543" actId="1076"/>
        <pc:sldMkLst>
          <pc:docMk/>
          <pc:sldMk cId="4005542693" sldId="268"/>
        </pc:sldMkLst>
        <pc:spChg chg="add del mod">
          <ac:chgData name="Trang Ha" userId="270efafb50020bd6" providerId="LiveId" clId="{1B8AA5D8-0CB1-45B6-A9B5-E68435F68CDC}" dt="2022-07-14T07:59:38.543" v="515" actId="478"/>
          <ac:spMkLst>
            <pc:docMk/>
            <pc:sldMk cId="4005542693" sldId="268"/>
            <ac:spMk id="11" creationId="{0613D285-36B5-506E-DC7B-13CBB96DBC80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12" creationId="{D8A74901-8C8B-4450-40C3-E63D2D6232E2}"/>
          </ac:spMkLst>
        </pc:spChg>
        <pc:spChg chg="del mod">
          <ac:chgData name="Trang Ha" userId="270efafb50020bd6" providerId="LiveId" clId="{1B8AA5D8-0CB1-45B6-A9B5-E68435F68CDC}" dt="2022-07-14T07:58:39.351" v="510" actId="478"/>
          <ac:spMkLst>
            <pc:docMk/>
            <pc:sldMk cId="4005542693" sldId="268"/>
            <ac:spMk id="14" creationId="{D07BD9C9-B99D-FDBA-A4D5-FFE1AB8A0C2E}"/>
          </ac:spMkLst>
        </pc:spChg>
        <pc:spChg chg="add mod">
          <ac:chgData name="Trang Ha" userId="270efafb50020bd6" providerId="LiveId" clId="{1B8AA5D8-0CB1-45B6-A9B5-E68435F68CDC}" dt="2022-07-14T08:01:24.555" v="535" actId="1035"/>
          <ac:spMkLst>
            <pc:docMk/>
            <pc:sldMk cId="4005542693" sldId="268"/>
            <ac:spMk id="21" creationId="{FD5C1737-A7A3-AACB-2B62-15DFEFBD7E51}"/>
          </ac:spMkLst>
        </pc:spChg>
        <pc:spChg chg="mod">
          <ac:chgData name="Trang Ha" userId="270efafb50020bd6" providerId="LiveId" clId="{1B8AA5D8-0CB1-45B6-A9B5-E68435F68CDC}" dt="2022-07-14T08:02:56.770" v="543" actId="1076"/>
          <ac:spMkLst>
            <pc:docMk/>
            <pc:sldMk cId="4005542693" sldId="268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7:58:31.468" v="507" actId="113"/>
          <ac:spMkLst>
            <pc:docMk/>
            <pc:sldMk cId="4005542693" sldId="268"/>
            <ac:spMk id="32" creationId="{CA2335E9-EC0F-66E1-4A06-70046F3E88B8}"/>
          </ac:spMkLst>
        </pc:spChg>
        <pc:spChg chg="mod">
          <ac:chgData name="Trang Ha" userId="270efafb50020bd6" providerId="LiveId" clId="{1B8AA5D8-0CB1-45B6-A9B5-E68435F68CDC}" dt="2022-07-14T08:01:50.908" v="537" actId="1076"/>
          <ac:spMkLst>
            <pc:docMk/>
            <pc:sldMk cId="4005542693" sldId="268"/>
            <ac:spMk id="39" creationId="{F7D7E9E7-990E-73D6-E4C1-173397B4E358}"/>
          </ac:spMkLst>
        </pc:s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7:58:31.468" v="507" actId="113"/>
          <ac:grpSpMkLst>
            <pc:docMk/>
            <pc:sldMk cId="4005542693" sldId="268"/>
            <ac:grpSpMk id="29" creationId="{44601BBA-04F3-B111-4E53-C31F15B0CFC7}"/>
          </ac:grpSpMkLst>
        </pc:grpChg>
        <pc:picChg chg="add mod">
          <ac:chgData name="Trang Ha" userId="270efafb50020bd6" providerId="LiveId" clId="{1B8AA5D8-0CB1-45B6-A9B5-E68435F68CDC}" dt="2022-07-14T08:01:24.555" v="535" actId="1035"/>
          <ac:picMkLst>
            <pc:docMk/>
            <pc:sldMk cId="4005542693" sldId="268"/>
            <ac:picMk id="8" creationId="{4183FAA1-8635-8B78-CDC0-35CCA1DB2887}"/>
          </ac:picMkLst>
        </pc:picChg>
        <pc:picChg chg="add del">
          <ac:chgData name="Trang Ha" userId="270efafb50020bd6" providerId="LiveId" clId="{1B8AA5D8-0CB1-45B6-A9B5-E68435F68CDC}" dt="2022-07-14T07:57:41.320" v="499" actId="478"/>
          <ac:picMkLst>
            <pc:docMk/>
            <pc:sldMk cId="4005542693" sldId="268"/>
            <ac:picMk id="10" creationId="{9AB6E5E3-8E97-EBDC-72A1-1093BF2E9267}"/>
          </ac:picMkLst>
        </pc:picChg>
        <pc:picChg chg="del">
          <ac:chgData name="Trang Ha" userId="270efafb50020bd6" providerId="LiveId" clId="{1B8AA5D8-0CB1-45B6-A9B5-E68435F68CDC}" dt="2022-07-14T07:53:55.826" v="212" actId="478"/>
          <ac:picMkLst>
            <pc:docMk/>
            <pc:sldMk cId="4005542693" sldId="268"/>
            <ac:picMk id="26" creationId="{4D4D1CC6-E470-2238-EAE7-E38188FAF5A7}"/>
          </ac:picMkLst>
        </pc:picChg>
      </pc:sldChg>
      <pc:sldChg chg="addSp delSp modSp add mod modAnim">
        <pc:chgData name="Trang Ha" userId="270efafb50020bd6" providerId="LiveId" clId="{1B8AA5D8-0CB1-45B6-A9B5-E68435F68CDC}" dt="2022-07-14T08:24:24.490" v="870"/>
        <pc:sldMkLst>
          <pc:docMk/>
          <pc:sldMk cId="1474994519" sldId="269"/>
        </pc:sldMkLst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12" creationId="{D8A74901-8C8B-4450-40C3-E63D2D6232E2}"/>
          </ac:spMkLst>
        </pc:spChg>
        <pc:spChg chg="add mod">
          <ac:chgData name="Trang Ha" userId="270efafb50020bd6" providerId="LiveId" clId="{1B8AA5D8-0CB1-45B6-A9B5-E68435F68CDC}" dt="2022-07-14T08:23:00.510" v="859" actId="207"/>
          <ac:spMkLst>
            <pc:docMk/>
            <pc:sldMk cId="1474994519" sldId="269"/>
            <ac:spMk id="17" creationId="{59C69327-2A4A-6115-152B-405EE3D46F25}"/>
          </ac:spMkLst>
        </pc:spChg>
        <pc:spChg chg="add del mod ord">
          <ac:chgData name="Trang Ha" userId="270efafb50020bd6" providerId="LiveId" clId="{1B8AA5D8-0CB1-45B6-A9B5-E68435F68CDC}" dt="2022-07-14T08:23:38.759" v="864" actId="478"/>
          <ac:spMkLst>
            <pc:docMk/>
            <pc:sldMk cId="1474994519" sldId="269"/>
            <ac:spMk id="18" creationId="{371D876F-0A20-505D-DAD9-0D6AB063BF2B}"/>
          </ac:spMkLst>
        </pc:spChg>
        <pc:spChg chg="del">
          <ac:chgData name="Trang Ha" userId="270efafb50020bd6" providerId="LiveId" clId="{1B8AA5D8-0CB1-45B6-A9B5-E68435F68CDC}" dt="2022-07-14T08:03:58.741" v="547" actId="478"/>
          <ac:spMkLst>
            <pc:docMk/>
            <pc:sldMk cId="1474994519" sldId="269"/>
            <ac:spMk id="21" creationId="{FD5C1737-A7A3-AACB-2B62-15DFEFBD7E51}"/>
          </ac:spMkLst>
        </pc:spChg>
        <pc:spChg chg="add mod">
          <ac:chgData name="Trang Ha" userId="270efafb50020bd6" providerId="LiveId" clId="{1B8AA5D8-0CB1-45B6-A9B5-E68435F68CDC}" dt="2022-07-14T08:20:34.509" v="837" actId="207"/>
          <ac:spMkLst>
            <pc:docMk/>
            <pc:sldMk cId="1474994519" sldId="269"/>
            <ac:spMk id="26" creationId="{499B663F-F3F1-23C7-9EDA-F2D71986C139}"/>
          </ac:spMkLst>
        </pc:spChg>
        <pc:spChg chg="add mod">
          <ac:chgData name="Trang Ha" userId="270efafb50020bd6" providerId="LiveId" clId="{1B8AA5D8-0CB1-45B6-A9B5-E68435F68CDC}" dt="2022-07-14T08:19:52.437" v="834" actId="20577"/>
          <ac:spMkLst>
            <pc:docMk/>
            <pc:sldMk cId="1474994519" sldId="269"/>
            <ac:spMk id="27" creationId="{9D0FE237-0788-D18B-E9D7-0671AB57DA19}"/>
          </ac:spMkLst>
        </pc:spChg>
        <pc:spChg chg="mod">
          <ac:chgData name="Trang Ha" userId="270efafb50020bd6" providerId="LiveId" clId="{1B8AA5D8-0CB1-45B6-A9B5-E68435F68CDC}" dt="2022-07-14T08:04:36.080" v="563" actId="1076"/>
          <ac:spMkLst>
            <pc:docMk/>
            <pc:sldMk cId="1474994519" sldId="269"/>
            <ac:spMk id="30" creationId="{F4CC4FB5-7E18-AA85-41A4-213857ED2D64}"/>
          </ac:spMkLst>
        </pc:spChg>
        <pc:spChg chg="mod">
          <ac:chgData name="Trang Ha" userId="270efafb50020bd6" providerId="LiveId" clId="{1B8AA5D8-0CB1-45B6-A9B5-E68435F68CDC}" dt="2022-07-14T08:04:11.684" v="550" actId="20577"/>
          <ac:spMkLst>
            <pc:docMk/>
            <pc:sldMk cId="1474994519" sldId="269"/>
            <ac:spMk id="31" creationId="{5DAA1D98-0DB1-C90F-0E96-BD190E436D96}"/>
          </ac:spMkLst>
        </pc:spChg>
        <pc:spChg chg="mod">
          <ac:chgData name="Trang Ha" userId="270efafb50020bd6" providerId="LiveId" clId="{1B8AA5D8-0CB1-45B6-A9B5-E68435F68CDC}" dt="2022-07-14T08:04:17.503" v="559" actId="20577"/>
          <ac:spMkLst>
            <pc:docMk/>
            <pc:sldMk cId="1474994519" sldId="269"/>
            <ac:spMk id="32" creationId="{CA2335E9-EC0F-66E1-4A06-70046F3E88B8}"/>
          </ac:spMkLst>
        </pc:spChg>
        <pc:spChg chg="add mod">
          <ac:chgData name="Trang Ha" userId="270efafb50020bd6" providerId="LiveId" clId="{1B8AA5D8-0CB1-45B6-A9B5-E68435F68CDC}" dt="2022-07-14T08:23:05.656" v="860" actId="1076"/>
          <ac:spMkLst>
            <pc:docMk/>
            <pc:sldMk cId="1474994519" sldId="269"/>
            <ac:spMk id="33" creationId="{B1AB318C-FF64-F983-CB4B-B881E3E6A99B}"/>
          </ac:spMkLst>
        </pc:spChg>
        <pc:spChg chg="add mod">
          <ac:chgData name="Trang Ha" userId="270efafb50020bd6" providerId="LiveId" clId="{1B8AA5D8-0CB1-45B6-A9B5-E68435F68CDC}" dt="2022-07-14T08:23:55.330" v="868" actId="20577"/>
          <ac:spMkLst>
            <pc:docMk/>
            <pc:sldMk cId="1474994519" sldId="269"/>
            <ac:spMk id="34" creationId="{111FCDB6-D396-C20F-D53C-135943A27D82}"/>
          </ac:spMkLst>
        </pc:spChg>
        <pc:grpChg chg="mod">
          <ac:chgData name="Trang Ha" userId="270efafb50020bd6" providerId="LiveId" clId="{1B8AA5D8-0CB1-45B6-A9B5-E68435F68CDC}" dt="2022-07-14T08:04:32.249" v="562" actId="1076"/>
          <ac:grpSpMkLst>
            <pc:docMk/>
            <pc:sldMk cId="1474994519" sldId="269"/>
            <ac:grpSpMk id="28" creationId="{306F92A2-C3C0-94E1-BC40-6C5066BB22B2}"/>
          </ac:grpSpMkLst>
        </pc:grpChg>
        <pc:grpChg chg="mod">
          <ac:chgData name="Trang Ha" userId="270efafb50020bd6" providerId="LiveId" clId="{1B8AA5D8-0CB1-45B6-A9B5-E68435F68CDC}" dt="2022-07-14T08:04:11.684" v="550" actId="20577"/>
          <ac:grpSpMkLst>
            <pc:docMk/>
            <pc:sldMk cId="1474994519" sldId="269"/>
            <ac:grpSpMk id="29" creationId="{44601BBA-04F3-B111-4E53-C31F15B0CFC7}"/>
          </ac:grpSpMkLst>
        </pc:grpChg>
        <pc:picChg chg="add del">
          <ac:chgData name="Trang Ha" userId="270efafb50020bd6" providerId="LiveId" clId="{1B8AA5D8-0CB1-45B6-A9B5-E68435F68CDC}" dt="2022-07-14T08:03:58.741" v="547" actId="478"/>
          <ac:picMkLst>
            <pc:docMk/>
            <pc:sldMk cId="1474994519" sldId="269"/>
            <ac:picMk id="8" creationId="{4183FAA1-8635-8B78-CDC0-35CCA1DB2887}"/>
          </ac:picMkLst>
        </pc:picChg>
        <pc:picChg chg="add del mod">
          <ac:chgData name="Trang Ha" userId="270efafb50020bd6" providerId="LiveId" clId="{1B8AA5D8-0CB1-45B6-A9B5-E68435F68CDC}" dt="2022-07-14T08:20:37.847" v="838" actId="478"/>
          <ac:picMkLst>
            <pc:docMk/>
            <pc:sldMk cId="1474994519" sldId="269"/>
            <ac:picMk id="9" creationId="{3DDEEC90-D561-1FCF-DB4A-36D7FC4D0B81}"/>
          </ac:picMkLst>
        </pc:picChg>
        <pc:picChg chg="add mod">
          <ac:chgData name="Trang Ha" userId="270efafb50020bd6" providerId="LiveId" clId="{1B8AA5D8-0CB1-45B6-A9B5-E68435F68CDC}" dt="2022-07-14T08:21:02.908" v="843" actId="1076"/>
          <ac:picMkLst>
            <pc:docMk/>
            <pc:sldMk cId="1474994519" sldId="269"/>
            <ac:picMk id="11" creationId="{C24CB11E-5A64-950E-AB6C-47311605AF88}"/>
          </ac:picMkLst>
        </pc:picChg>
        <pc:picChg chg="add mod modCrop">
          <ac:chgData name="Trang Ha" userId="270efafb50020bd6" providerId="LiveId" clId="{1B8AA5D8-0CB1-45B6-A9B5-E68435F68CDC}" dt="2022-07-14T08:22:35.809" v="857" actId="732"/>
          <ac:picMkLst>
            <pc:docMk/>
            <pc:sldMk cId="1474994519" sldId="269"/>
            <ac:picMk id="14" creationId="{D4FE7EE2-7390-2840-10B8-615BA4B6AE9D}"/>
          </ac:picMkLst>
        </pc:picChg>
        <pc:picChg chg="add del mod">
          <ac:chgData name="Trang Ha" userId="270efafb50020bd6" providerId="LiveId" clId="{1B8AA5D8-0CB1-45B6-A9B5-E68435F68CDC}" dt="2022-07-14T08:09:45.748" v="726" actId="478"/>
          <ac:picMkLst>
            <pc:docMk/>
            <pc:sldMk cId="1474994519" sldId="269"/>
            <ac:picMk id="16" creationId="{1250A4B7-9F47-6083-A948-E2C18ED6AEB6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7:27:02.204" v="1105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3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4284155" y="1219200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CHĂM SÓC VẬT NUÔI</a:t>
            </a:r>
          </a:p>
        </p:txBody>
      </p:sp>
      <p:sp>
        <p:nvSpPr>
          <p:cNvPr id="9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10" name="Picture 9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18" name="Group 17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2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25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5" idx="0"/>
                  <a:endCxn id="25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19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AE0E3-119A-D44B-E444-023C8902F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07" y="2961624"/>
            <a:ext cx="11591510" cy="60299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194719" y="2352024"/>
            <a:ext cx="2139694" cy="695976"/>
            <a:chOff x="1470819" y="1943100"/>
            <a:chExt cx="2139694" cy="6959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961968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12938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6842919" y="51763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6865938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2938919" y="82296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0668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96EF0D-1465-9B93-F040-753E526E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9717" r="89879">
                        <a14:foregroundMark x1="69636" y1="30000" x2="86640" y2="90000"/>
                        <a14:foregroundMark x1="86640" y1="90000" x2="86235" y2="90000"/>
                        <a14:foregroundMark x1="69231" y1="43750" x2="93117" y2="73750"/>
                        <a14:foregroundMark x1="93117" y1="73750" x2="66397" y2="38750"/>
                        <a14:foregroundMark x1="66397" y1="38750" x2="87449" y2="46250"/>
                        <a14:foregroundMark x1="87449" y1="46250" x2="70040" y2="91250"/>
                        <a14:foregroundMark x1="70040" y1="91250" x2="70040" y2="91250"/>
                        <a14:foregroundMark x1="78138" y1="51250" x2="70445" y2="71250"/>
                        <a14:foregroundMark x1="63968" y1="52500" x2="42915" y2="12500"/>
                        <a14:foregroundMark x1="42915" y1="12500" x2="29150" y2="57500"/>
                        <a14:foregroundMark x1="29150" y1="57500" x2="26316" y2="23750"/>
                        <a14:foregroundMark x1="46559" y1="12500" x2="27935" y2="12500"/>
                        <a14:foregroundMark x1="30364" y1="57500" x2="51012" y2="95000"/>
                        <a14:foregroundMark x1="51012" y1="95000" x2="53036" y2="60000"/>
                        <a14:foregroundMark x1="58300" y1="45000" x2="59514" y2="78750"/>
                        <a14:foregroundMark x1="64777" y1="56250" x2="66397" y2="62500"/>
                        <a14:foregroundMark x1="63158" y1="50000" x2="64777" y2="92500"/>
                        <a14:foregroundMark x1="30769" y1="50000" x2="42510" y2="93750"/>
                        <a14:foregroundMark x1="39271" y1="90000" x2="31579" y2="88750"/>
                        <a14:foregroundMark x1="33198" y1="85000" x2="31174" y2="52500"/>
                      </a14:backgroundRemoval>
                    </a14:imgEffect>
                  </a14:imgLayer>
                </a14:imgProps>
              </a:ext>
            </a:extLst>
          </a:blip>
          <a:srcRect l="25104" b="7436"/>
          <a:stretch/>
        </p:blipFill>
        <p:spPr>
          <a:xfrm>
            <a:off x="1755454" y="1037095"/>
            <a:ext cx="3251826" cy="13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196520" y="2402029"/>
            <a:ext cx="5546981" cy="937116"/>
            <a:chOff x="1470819" y="1817442"/>
            <a:chExt cx="5546981" cy="9371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tô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màu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7713" y="1817442"/>
                  <a:ext cx="5000087" cy="937116"/>
                </a:xfrm>
                <a:prstGeom prst="rect">
                  <a:avLst/>
                </a:prstGeom>
                <a:blipFill>
                  <a:blip r:embed="rId2"/>
                  <a:stretch>
                    <a:fillRect l="-4024" r="-3171" b="-11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4D1CC6-E470-2238-EAE7-E38188FAF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873"/>
          <a:stretch/>
        </p:blipFill>
        <p:spPr>
          <a:xfrm>
            <a:off x="2662226" y="3429000"/>
            <a:ext cx="11404612" cy="4976097"/>
          </a:xfrm>
          <a:custGeom>
            <a:avLst/>
            <a:gdLst>
              <a:gd name="connsiteX0" fmla="*/ 0 w 6800497"/>
              <a:gd name="connsiteY0" fmla="*/ 0 h 3581400"/>
              <a:gd name="connsiteX1" fmla="*/ 2077954 w 6800497"/>
              <a:gd name="connsiteY1" fmla="*/ 0 h 3581400"/>
              <a:gd name="connsiteX2" fmla="*/ 2077954 w 6800497"/>
              <a:gd name="connsiteY2" fmla="*/ 117001 h 3581400"/>
              <a:gd name="connsiteX3" fmla="*/ 4605778 w 6800497"/>
              <a:gd name="connsiteY3" fmla="*/ 117001 h 3581400"/>
              <a:gd name="connsiteX4" fmla="*/ 4605778 w 6800497"/>
              <a:gd name="connsiteY4" fmla="*/ 0 h 3581400"/>
              <a:gd name="connsiteX5" fmla="*/ 6800497 w 6800497"/>
              <a:gd name="connsiteY5" fmla="*/ 0 h 3581400"/>
              <a:gd name="connsiteX6" fmla="*/ 6800497 w 6800497"/>
              <a:gd name="connsiteY6" fmla="*/ 3581400 h 3581400"/>
              <a:gd name="connsiteX7" fmla="*/ 0 w 6800497"/>
              <a:gd name="connsiteY7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497" h="3581400">
                <a:moveTo>
                  <a:pt x="0" y="0"/>
                </a:moveTo>
                <a:lnTo>
                  <a:pt x="2077954" y="0"/>
                </a:lnTo>
                <a:lnTo>
                  <a:pt x="2077954" y="117001"/>
                </a:lnTo>
                <a:lnTo>
                  <a:pt x="4605778" y="117001"/>
                </a:lnTo>
                <a:lnTo>
                  <a:pt x="4605778" y="0"/>
                </a:lnTo>
                <a:lnTo>
                  <a:pt x="6800497" y="0"/>
                </a:lnTo>
                <a:lnTo>
                  <a:pt x="6800497" y="3581400"/>
                </a:lnTo>
                <a:lnTo>
                  <a:pt x="0" y="3581400"/>
                </a:ln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07BD9C9-B99D-FDBA-A4D5-FFE1AB8A0C2E}"/>
              </a:ext>
            </a:extLst>
          </p:cNvPr>
          <p:cNvSpPr/>
          <p:nvPr/>
        </p:nvSpPr>
        <p:spPr>
          <a:xfrm>
            <a:off x="6408737" y="5524500"/>
            <a:ext cx="815181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5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813719" y="2057400"/>
            <a:ext cx="13817806" cy="1521699"/>
            <a:chOff x="1470819" y="1791850"/>
            <a:chExt cx="13817806" cy="15216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/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bắp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cải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800" b="1" dirty="0">
                      <a:solidFill>
                        <a:srgbClr val="00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cây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xà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lách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8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8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4CC4FB5-7E18-AA85-41A4-213857ED2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219" y="1791850"/>
                  <a:ext cx="13284406" cy="1521699"/>
                </a:xfrm>
                <a:prstGeom prst="rect">
                  <a:avLst/>
                </a:prstGeom>
                <a:blipFill>
                  <a:blip r:embed="rId2"/>
                  <a:stretch>
                    <a:fillRect l="-1514" b="-156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3FAA1-8635-8B78-CDC0-35CCA1DB2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3733800"/>
            <a:ext cx="11125200" cy="51728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8A74901-8C8B-4450-40C3-E63D2D6232E2}"/>
              </a:ext>
            </a:extLst>
          </p:cNvPr>
          <p:cNvSpPr/>
          <p:nvPr/>
        </p:nvSpPr>
        <p:spPr>
          <a:xfrm>
            <a:off x="5308285" y="823071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5C1737-A7A3-AACB-2B62-15DFEFBD7E51}"/>
              </a:ext>
            </a:extLst>
          </p:cNvPr>
          <p:cNvSpPr/>
          <p:nvPr/>
        </p:nvSpPr>
        <p:spPr>
          <a:xfrm>
            <a:off x="11315385" y="5689600"/>
            <a:ext cx="59483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1889919" y="2286000"/>
            <a:ext cx="1476287" cy="677108"/>
            <a:chOff x="1470819" y="1949322"/>
            <a:chExt cx="1476287" cy="6771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9322"/>
              <a:ext cx="533400" cy="646331"/>
              <a:chOff x="1737519" y="1949322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55421" y="194932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04219" y="1949322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19" y="122354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CB11E-5A64-950E-AB6C-47311605A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90" y="2981279"/>
            <a:ext cx="4423085" cy="2288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E7EE2-7390-2840-10B8-615BA4B6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8"/>
          <a:stretch/>
        </p:blipFill>
        <p:spPr>
          <a:xfrm>
            <a:off x="10895375" y="5694244"/>
            <a:ext cx="4329544" cy="295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/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12 quả cam thành 3 phần bằng nhau.</a:t>
                </a:r>
              </a:p>
              <a:p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quả cam là      quả cam.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69327-2A4A-6115-152B-405EE3D46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49" y="5867400"/>
                <a:ext cx="8478533" cy="1446550"/>
              </a:xfrm>
              <a:prstGeom prst="rect">
                <a:avLst/>
              </a:prstGeom>
              <a:blipFill>
                <a:blip r:embed="rId4"/>
                <a:stretch>
                  <a:fillRect l="-2230" t="-7173" r="-2014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9B663F-F3F1-23C7-9EDA-F2D71986C139}"/>
                  </a:ext>
                </a:extLst>
              </p:cNvPr>
              <p:cNvSpPr txBox="1"/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6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táo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9B663F-F3F1-23C7-9EDA-F2D71986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9" y="3126553"/>
                <a:ext cx="8305800" cy="1997919"/>
              </a:xfrm>
              <a:prstGeom prst="rect">
                <a:avLst/>
              </a:prstGeom>
              <a:blipFill>
                <a:blip r:embed="rId5"/>
                <a:stretch>
                  <a:fillRect l="-2201" t="-5183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D0FE237-0788-D18B-E9D7-0671AB57DA19}"/>
              </a:ext>
            </a:extLst>
          </p:cNvPr>
          <p:cNvSpPr txBox="1"/>
          <p:nvPr/>
        </p:nvSpPr>
        <p:spPr>
          <a:xfrm>
            <a:off x="4787014" y="4419600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AB318C-FF64-F983-CB4B-B881E3E6A99B}"/>
              </a:ext>
            </a:extLst>
          </p:cNvPr>
          <p:cNvSpPr txBox="1"/>
          <p:nvPr/>
        </p:nvSpPr>
        <p:spPr>
          <a:xfrm>
            <a:off x="4787014" y="655534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1FCDB6-D396-C20F-D53C-135943A27D82}"/>
              </a:ext>
            </a:extLst>
          </p:cNvPr>
          <p:cNvSpPr txBox="1"/>
          <p:nvPr/>
        </p:nvSpPr>
        <p:spPr>
          <a:xfrm>
            <a:off x="4787014" y="6552575"/>
            <a:ext cx="440532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499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33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180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106</cp:revision>
  <dcterms:created xsi:type="dcterms:W3CDTF">2022-07-10T01:37:20Z</dcterms:created>
  <dcterms:modified xsi:type="dcterms:W3CDTF">2025-10-17T10:06:51Z</dcterms:modified>
</cp:coreProperties>
</file>